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4"/>
  </p:sldMasterIdLst>
  <p:notesMasterIdLst>
    <p:notesMasterId r:id="rId7"/>
  </p:notesMasterIdLst>
  <p:sldIdLst>
    <p:sldId id="261" r:id="rId5"/>
    <p:sldId id="258" r:id="rId6"/>
  </p:sldIdLst>
  <p:sldSz cx="6858000" cy="9906000" type="A4"/>
  <p:notesSz cx="6858000" cy="9144000"/>
  <p:embeddedFontLst>
    <p:embeddedFont>
      <p:font typeface="Arial Black" panose="020B0A04020102020204" pitchFamily="34" charset="0"/>
      <p:bold r:id="rId8"/>
    </p:embeddedFont>
    <p:embeddedFont>
      <p:font typeface="Calibri" panose="020F0502020204030204" pitchFamily="34" charset="0"/>
      <p:regular r:id="rId9"/>
      <p:bold r:id="rId10"/>
      <p:italic r:id="rId11"/>
      <p:boldItalic r:id="rId1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Newsletter Template Full Length Template" id="{470977CC-50F8-4DB8-BD79-55CFC5A3B738}">
          <p14:sldIdLst>
            <p14:sldId id="261"/>
            <p14:sldId id="258"/>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7A21A"/>
    <a:srgbClr val="4E5968"/>
    <a:srgbClr val="647386"/>
    <a:srgbClr val="FDCC33"/>
    <a:srgbClr val="60CBEA"/>
    <a:srgbClr val="F9F8F7"/>
    <a:srgbClr val="E8E8E8"/>
    <a:srgbClr val="D79716"/>
    <a:srgbClr val="50ABC4"/>
    <a:srgbClr val="F7F1E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632"/>
    <p:restoredTop sz="94682"/>
  </p:normalViewPr>
  <p:slideViewPr>
    <p:cSldViewPr snapToGrid="0" snapToObjects="1">
      <p:cViewPr>
        <p:scale>
          <a:sx n="80" d="100"/>
          <a:sy n="80" d="100"/>
        </p:scale>
        <p:origin x="1300" y="-104"/>
      </p:cViewPr>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font" Target="fonts/font1.fntdata"/><Relationship Id="rId13" Type="http://schemas.openxmlformats.org/officeDocument/2006/relationships/presProps" Target="presProps.xml"/><Relationship Id="rId3" Type="http://schemas.openxmlformats.org/officeDocument/2006/relationships/customXml" Target="../customXml/item3.xml"/><Relationship Id="rId7" Type="http://schemas.openxmlformats.org/officeDocument/2006/relationships/notesMaster" Target="notesMasters/notesMaster1.xml"/><Relationship Id="rId12" Type="http://schemas.openxmlformats.org/officeDocument/2006/relationships/font" Target="fonts/font5.fntdata"/><Relationship Id="rId2" Type="http://schemas.openxmlformats.org/officeDocument/2006/relationships/customXml" Target="../customXml/item2.xml"/><Relationship Id="rId16"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font" Target="fonts/font4.fntdata"/><Relationship Id="rId5" Type="http://schemas.openxmlformats.org/officeDocument/2006/relationships/slide" Target="slides/slide1.xml"/><Relationship Id="rId15" Type="http://schemas.openxmlformats.org/officeDocument/2006/relationships/theme" Target="theme/theme1.xml"/><Relationship Id="rId10" Type="http://schemas.openxmlformats.org/officeDocument/2006/relationships/font" Target="fonts/font3.fntdata"/><Relationship Id="rId4" Type="http://schemas.openxmlformats.org/officeDocument/2006/relationships/slideMaster" Target="slideMasters/slideMaster1.xml"/><Relationship Id="rId9" Type="http://schemas.openxmlformats.org/officeDocument/2006/relationships/font" Target="fonts/font2.fntdata"/><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Arial" panose="020B0604020202020204" pitchFamily="34" charset="0"/>
              </a:defRPr>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Arial" panose="020B0604020202020204" pitchFamily="34" charset="0"/>
              </a:defRPr>
            </a:lvl1pPr>
          </a:lstStyle>
          <a:p>
            <a:fld id="{3A34306A-51DD-094D-8DED-935667CF063B}" type="datetimeFigureOut">
              <a:rPr lang="en-US" smtClean="0"/>
              <a:pPr/>
              <a:t>12/10/2020</a:t>
            </a:fld>
            <a:endParaRPr lang="en-US" dirty="0"/>
          </a:p>
        </p:txBody>
      </p:sp>
      <p:sp>
        <p:nvSpPr>
          <p:cNvPr id="4" name="Slide Image Placeholder 3"/>
          <p:cNvSpPr>
            <a:spLocks noGrp="1" noRot="1" noChangeAspect="1"/>
          </p:cNvSpPr>
          <p:nvPr>
            <p:ph type="sldImg" idx="2"/>
          </p:nvPr>
        </p:nvSpPr>
        <p:spPr>
          <a:xfrm>
            <a:off x="2360613" y="1143000"/>
            <a:ext cx="2136775"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Arial" panose="020B0604020202020204" pitchFamily="34" charset="0"/>
              </a:defRPr>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Arial" panose="020B0604020202020204" pitchFamily="34" charset="0"/>
              </a:defRPr>
            </a:lvl1pPr>
          </a:lstStyle>
          <a:p>
            <a:fld id="{EFECC202-8536-D046-AFDE-923039ADA6C0}" type="slidenum">
              <a:rPr lang="en-US" smtClean="0"/>
              <a:pPr/>
              <a:t>‹#›</a:t>
            </a:fld>
            <a:endParaRPr lang="en-US" dirty="0"/>
          </a:p>
        </p:txBody>
      </p:sp>
    </p:spTree>
    <p:extLst>
      <p:ext uri="{BB962C8B-B14F-4D97-AF65-F5344CB8AC3E}">
        <p14:creationId xmlns:p14="http://schemas.microsoft.com/office/powerpoint/2010/main" val="23129561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Arial" panose="020B0604020202020204" pitchFamily="34" charset="0"/>
        <a:ea typeface="+mn-ea"/>
        <a:cs typeface="+mn-cs"/>
      </a:defRPr>
    </a:lvl1pPr>
    <a:lvl2pPr marL="457200" algn="l" defTabSz="914400" rtl="0" eaLnBrk="1" latinLnBrk="0" hangingPunct="1">
      <a:defRPr sz="1200" kern="1200">
        <a:solidFill>
          <a:schemeClr val="tx1"/>
        </a:solidFill>
        <a:latin typeface="Arial" panose="020B0604020202020204" pitchFamily="34" charset="0"/>
        <a:ea typeface="+mn-ea"/>
        <a:cs typeface="+mn-cs"/>
      </a:defRPr>
    </a:lvl2pPr>
    <a:lvl3pPr marL="914400" algn="l" defTabSz="914400" rtl="0" eaLnBrk="1" latinLnBrk="0" hangingPunct="1">
      <a:defRPr sz="1200" kern="1200">
        <a:solidFill>
          <a:schemeClr val="tx1"/>
        </a:solidFill>
        <a:latin typeface="Arial" panose="020B0604020202020204" pitchFamily="34" charset="0"/>
        <a:ea typeface="+mn-ea"/>
        <a:cs typeface="+mn-cs"/>
      </a:defRPr>
    </a:lvl3pPr>
    <a:lvl4pPr marL="1371600" algn="l" defTabSz="914400" rtl="0" eaLnBrk="1" latinLnBrk="0" hangingPunct="1">
      <a:defRPr sz="1200" kern="1200">
        <a:solidFill>
          <a:schemeClr val="tx1"/>
        </a:solidFill>
        <a:latin typeface="Arial" panose="020B0604020202020204" pitchFamily="34" charset="0"/>
        <a:ea typeface="+mn-ea"/>
        <a:cs typeface="+mn-cs"/>
      </a:defRPr>
    </a:lvl4pPr>
    <a:lvl5pPr marL="1828800" algn="l" defTabSz="914400" rtl="0" eaLnBrk="1" latinLnBrk="0" hangingPunct="1">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FECC202-8536-D046-AFDE-923039ADA6C0}" type="slidenum">
              <a:rPr lang="en-US" smtClean="0"/>
              <a:t>1</a:t>
            </a:fld>
            <a:endParaRPr lang="en-US"/>
          </a:p>
        </p:txBody>
      </p:sp>
    </p:spTree>
    <p:extLst>
      <p:ext uri="{BB962C8B-B14F-4D97-AF65-F5344CB8AC3E}">
        <p14:creationId xmlns:p14="http://schemas.microsoft.com/office/powerpoint/2010/main" val="17906151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553394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46B1AE5E-A042-EE41-81FA-F4AF0B8260BC}"/>
              </a:ext>
            </a:extLst>
          </p:cNvPr>
          <p:cNvPicPr>
            <a:picLocks noChangeAspect="1"/>
          </p:cNvPicPr>
          <p:nvPr userDrawn="1"/>
        </p:nvPicPr>
        <p:blipFill rotWithShape="1">
          <a:blip r:embed="rId3"/>
          <a:srcRect l="1332"/>
          <a:stretch/>
        </p:blipFill>
        <p:spPr>
          <a:xfrm>
            <a:off x="0" y="0"/>
            <a:ext cx="6858000" cy="9906000"/>
          </a:xfrm>
          <a:prstGeom prst="rect">
            <a:avLst/>
          </a:prstGeom>
        </p:spPr>
      </p:pic>
      <p:sp>
        <p:nvSpPr>
          <p:cNvPr id="3" name="TextBox 2">
            <a:extLst>
              <a:ext uri="{FF2B5EF4-FFF2-40B4-BE49-F238E27FC236}">
                <a16:creationId xmlns:a16="http://schemas.microsoft.com/office/drawing/2014/main" id="{4EAEFE74-8506-4E68-BBC9-1519DEFC5E0C}"/>
              </a:ext>
            </a:extLst>
          </p:cNvPr>
          <p:cNvSpPr txBox="1"/>
          <p:nvPr userDrawn="1"/>
        </p:nvSpPr>
        <p:spPr>
          <a:xfrm>
            <a:off x="236220" y="24955"/>
            <a:ext cx="2662652" cy="246221"/>
          </a:xfrm>
          <a:prstGeom prst="rect">
            <a:avLst/>
          </a:prstGeom>
          <a:noFill/>
        </p:spPr>
        <p:txBody>
          <a:bodyPr wrap="square" rtlCol="0">
            <a:spAutoFit/>
          </a:bodyPr>
          <a:lstStyle/>
          <a:p>
            <a:r>
              <a:rPr lang="en-US" sz="1000" b="1" dirty="0">
                <a:solidFill>
                  <a:schemeClr val="bg1"/>
                </a:solidFill>
                <a:latin typeface="Arial" panose="020B0604020202020204" pitchFamily="34" charset="0"/>
                <a:cs typeface="Arial" panose="020B0604020202020204" pitchFamily="34" charset="0"/>
              </a:rPr>
              <a:t>Al Siraat College OSHClub</a:t>
            </a:r>
          </a:p>
        </p:txBody>
      </p:sp>
      <p:sp>
        <p:nvSpPr>
          <p:cNvPr id="4" name="TextBox 3">
            <a:extLst>
              <a:ext uri="{FF2B5EF4-FFF2-40B4-BE49-F238E27FC236}">
                <a16:creationId xmlns:a16="http://schemas.microsoft.com/office/drawing/2014/main" id="{E5F29CE8-BFE3-4DA2-9A2E-8C18C56F0B4D}"/>
              </a:ext>
            </a:extLst>
          </p:cNvPr>
          <p:cNvSpPr txBox="1"/>
          <p:nvPr userDrawn="1"/>
        </p:nvSpPr>
        <p:spPr>
          <a:xfrm>
            <a:off x="4086860" y="23476"/>
            <a:ext cx="2662652" cy="246221"/>
          </a:xfrm>
          <a:prstGeom prst="rect">
            <a:avLst/>
          </a:prstGeom>
          <a:noFill/>
        </p:spPr>
        <p:txBody>
          <a:bodyPr wrap="square" rtlCol="0">
            <a:spAutoFit/>
          </a:bodyPr>
          <a:lstStyle/>
          <a:p>
            <a:pPr algn="r"/>
            <a:r>
              <a:rPr lang="en-US" sz="1000" dirty="0">
                <a:solidFill>
                  <a:schemeClr val="bg1"/>
                </a:solidFill>
                <a:latin typeface="Arial" panose="020B0604020202020204" pitchFamily="34" charset="0"/>
                <a:cs typeface="Arial" panose="020B0604020202020204" pitchFamily="34" charset="0"/>
              </a:rPr>
              <a:t>December, 2020</a:t>
            </a:r>
          </a:p>
        </p:txBody>
      </p:sp>
      <p:sp>
        <p:nvSpPr>
          <p:cNvPr id="5" name="TextBox 4">
            <a:extLst>
              <a:ext uri="{FF2B5EF4-FFF2-40B4-BE49-F238E27FC236}">
                <a16:creationId xmlns:a16="http://schemas.microsoft.com/office/drawing/2014/main" id="{69CAA1CF-8FD8-4AC1-B3B7-72E945311760}"/>
              </a:ext>
            </a:extLst>
          </p:cNvPr>
          <p:cNvSpPr txBox="1"/>
          <p:nvPr userDrawn="1"/>
        </p:nvSpPr>
        <p:spPr>
          <a:xfrm>
            <a:off x="920540" y="9419246"/>
            <a:ext cx="1769353" cy="230832"/>
          </a:xfrm>
          <a:prstGeom prst="rect">
            <a:avLst/>
          </a:prstGeom>
          <a:noFill/>
        </p:spPr>
        <p:txBody>
          <a:bodyPr wrap="square" rtlCol="0">
            <a:spAutoFit/>
          </a:bodyPr>
          <a:lstStyle/>
          <a:p>
            <a:r>
              <a:rPr lang="en-US" sz="900" b="1" dirty="0">
                <a:solidFill>
                  <a:schemeClr val="bg1"/>
                </a:solidFill>
                <a:latin typeface="Arial" panose="020B0604020202020204" pitchFamily="34" charset="0"/>
                <a:cs typeface="Arial" panose="020B0604020202020204" pitchFamily="34" charset="0"/>
              </a:rPr>
              <a:t>Al Siraat College OSHClub</a:t>
            </a:r>
          </a:p>
        </p:txBody>
      </p:sp>
      <p:sp>
        <p:nvSpPr>
          <p:cNvPr id="6" name="TextBox 5">
            <a:extLst>
              <a:ext uri="{FF2B5EF4-FFF2-40B4-BE49-F238E27FC236}">
                <a16:creationId xmlns:a16="http://schemas.microsoft.com/office/drawing/2014/main" id="{E1FFF8D7-088D-45BC-A967-4F7630D335D7}"/>
              </a:ext>
            </a:extLst>
          </p:cNvPr>
          <p:cNvSpPr txBox="1"/>
          <p:nvPr userDrawn="1"/>
        </p:nvSpPr>
        <p:spPr>
          <a:xfrm>
            <a:off x="3046478" y="9716438"/>
            <a:ext cx="1618333" cy="230832"/>
          </a:xfrm>
          <a:prstGeom prst="rect">
            <a:avLst/>
          </a:prstGeom>
          <a:noFill/>
        </p:spPr>
        <p:txBody>
          <a:bodyPr wrap="square" rtlCol="0">
            <a:spAutoFit/>
          </a:bodyPr>
          <a:lstStyle/>
          <a:p>
            <a:r>
              <a:rPr lang="en-US" sz="900" b="1" dirty="0">
                <a:solidFill>
                  <a:schemeClr val="bg1"/>
                </a:solidFill>
                <a:latin typeface="Arial" panose="020B0604020202020204" pitchFamily="34" charset="0"/>
                <a:cs typeface="Arial" panose="020B0604020202020204" pitchFamily="34" charset="0"/>
              </a:rPr>
              <a:t>oshclub.com.au</a:t>
            </a:r>
          </a:p>
        </p:txBody>
      </p:sp>
      <p:sp>
        <p:nvSpPr>
          <p:cNvPr id="7" name="TextBox 6">
            <a:extLst>
              <a:ext uri="{FF2B5EF4-FFF2-40B4-BE49-F238E27FC236}">
                <a16:creationId xmlns:a16="http://schemas.microsoft.com/office/drawing/2014/main" id="{A7ED8222-8312-4217-A339-708934040B75}"/>
              </a:ext>
            </a:extLst>
          </p:cNvPr>
          <p:cNvSpPr txBox="1"/>
          <p:nvPr userDrawn="1"/>
        </p:nvSpPr>
        <p:spPr>
          <a:xfrm>
            <a:off x="920540" y="9583506"/>
            <a:ext cx="1769356" cy="230832"/>
          </a:xfrm>
          <a:prstGeom prst="rect">
            <a:avLst/>
          </a:prstGeom>
          <a:noFill/>
        </p:spPr>
        <p:txBody>
          <a:bodyPr wrap="square" rtlCol="0">
            <a:spAutoFit/>
          </a:bodyPr>
          <a:lstStyle/>
          <a:p>
            <a:r>
              <a:rPr lang="en-US" sz="900" dirty="0">
                <a:solidFill>
                  <a:schemeClr val="bg1"/>
                </a:solidFill>
                <a:latin typeface="Arial" panose="020B0604020202020204" pitchFamily="34" charset="0"/>
                <a:cs typeface="Arial" panose="020B0604020202020204" pitchFamily="34" charset="0"/>
              </a:rPr>
              <a:t>December, 2020</a:t>
            </a:r>
          </a:p>
        </p:txBody>
      </p:sp>
      <p:sp>
        <p:nvSpPr>
          <p:cNvPr id="8" name="TextBox 7">
            <a:extLst>
              <a:ext uri="{FF2B5EF4-FFF2-40B4-BE49-F238E27FC236}">
                <a16:creationId xmlns:a16="http://schemas.microsoft.com/office/drawing/2014/main" id="{E6B7DB53-6947-42BE-9C4E-3222B6F459D7}"/>
              </a:ext>
            </a:extLst>
          </p:cNvPr>
          <p:cNvSpPr txBox="1"/>
          <p:nvPr userDrawn="1"/>
        </p:nvSpPr>
        <p:spPr>
          <a:xfrm>
            <a:off x="2816557" y="9387591"/>
            <a:ext cx="1618333" cy="507831"/>
          </a:xfrm>
          <a:prstGeom prst="rect">
            <a:avLst/>
          </a:prstGeom>
          <a:noFill/>
        </p:spPr>
        <p:txBody>
          <a:bodyPr wrap="square" rtlCol="0">
            <a:spAutoFit/>
          </a:bodyPr>
          <a:lstStyle/>
          <a:p>
            <a:r>
              <a:rPr lang="en-US" sz="900" dirty="0">
                <a:solidFill>
                  <a:schemeClr val="bg1"/>
                </a:solidFill>
                <a:latin typeface="Arial" panose="020B0604020202020204" pitchFamily="34" charset="0"/>
                <a:cs typeface="Arial" panose="020B0604020202020204" pitchFamily="34" charset="0"/>
              </a:rPr>
              <a:t>Mon-Thurs: 3:30-6:30 </a:t>
            </a:r>
          </a:p>
          <a:p>
            <a:r>
              <a:rPr lang="en-US" sz="900" dirty="0">
                <a:solidFill>
                  <a:schemeClr val="bg1"/>
                </a:solidFill>
                <a:latin typeface="Arial" panose="020B0604020202020204" pitchFamily="34" charset="0"/>
                <a:cs typeface="Arial" panose="020B0604020202020204" pitchFamily="34" charset="0"/>
              </a:rPr>
              <a:t>Fri: 2:45-6:15</a:t>
            </a:r>
          </a:p>
          <a:p>
            <a:endParaRPr lang="en-US" sz="900" dirty="0">
              <a:solidFill>
                <a:schemeClr val="bg1"/>
              </a:solidFill>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FA78F2F2-E59E-490F-B97F-F54023060827}"/>
              </a:ext>
            </a:extLst>
          </p:cNvPr>
          <p:cNvSpPr txBox="1"/>
          <p:nvPr userDrawn="1"/>
        </p:nvSpPr>
        <p:spPr>
          <a:xfrm>
            <a:off x="4384610" y="9419246"/>
            <a:ext cx="1919722" cy="230832"/>
          </a:xfrm>
          <a:prstGeom prst="rect">
            <a:avLst/>
          </a:prstGeom>
          <a:noFill/>
        </p:spPr>
        <p:txBody>
          <a:bodyPr wrap="square" rtlCol="0">
            <a:spAutoFit/>
          </a:bodyPr>
          <a:lstStyle/>
          <a:p>
            <a:r>
              <a:rPr lang="en-US" sz="900" dirty="0">
                <a:solidFill>
                  <a:schemeClr val="bg1"/>
                </a:solidFill>
                <a:latin typeface="Arial" panose="020B0604020202020204" pitchFamily="34" charset="0"/>
                <a:cs typeface="Arial" panose="020B0604020202020204" pitchFamily="34" charset="0"/>
              </a:rPr>
              <a:t>0429 430 286</a:t>
            </a:r>
          </a:p>
        </p:txBody>
      </p:sp>
      <p:sp>
        <p:nvSpPr>
          <p:cNvPr id="10" name="TextBox 9">
            <a:extLst>
              <a:ext uri="{FF2B5EF4-FFF2-40B4-BE49-F238E27FC236}">
                <a16:creationId xmlns:a16="http://schemas.microsoft.com/office/drawing/2014/main" id="{B8A56CC7-CE07-4E1D-97EC-A84A11E6009D}"/>
              </a:ext>
            </a:extLst>
          </p:cNvPr>
          <p:cNvSpPr txBox="1"/>
          <p:nvPr userDrawn="1"/>
        </p:nvSpPr>
        <p:spPr>
          <a:xfrm>
            <a:off x="4384609" y="9583506"/>
            <a:ext cx="2473385" cy="230832"/>
          </a:xfrm>
          <a:prstGeom prst="rect">
            <a:avLst/>
          </a:prstGeom>
          <a:noFill/>
        </p:spPr>
        <p:txBody>
          <a:bodyPr wrap="square" rtlCol="0">
            <a:spAutoFit/>
          </a:bodyPr>
          <a:lstStyle/>
          <a:p>
            <a:r>
              <a:rPr lang="en-US" sz="900" dirty="0">
                <a:solidFill>
                  <a:schemeClr val="bg1"/>
                </a:solidFill>
                <a:latin typeface="Arial" panose="020B0604020202020204" pitchFamily="34" charset="0"/>
                <a:cs typeface="Arial" panose="020B0604020202020204" pitchFamily="34" charset="0"/>
              </a:rPr>
              <a:t>alsiraatcollege@oshclub.com.au</a:t>
            </a:r>
          </a:p>
        </p:txBody>
      </p:sp>
      <p:cxnSp>
        <p:nvCxnSpPr>
          <p:cNvPr id="11" name="Straight Connector 10">
            <a:extLst>
              <a:ext uri="{FF2B5EF4-FFF2-40B4-BE49-F238E27FC236}">
                <a16:creationId xmlns:a16="http://schemas.microsoft.com/office/drawing/2014/main" id="{005FDFDF-E9B8-4852-9EA0-9C44BE4732E5}"/>
              </a:ext>
            </a:extLst>
          </p:cNvPr>
          <p:cNvCxnSpPr/>
          <p:nvPr userDrawn="1"/>
        </p:nvCxnSpPr>
        <p:spPr>
          <a:xfrm>
            <a:off x="2837912" y="9459886"/>
            <a:ext cx="0" cy="324000"/>
          </a:xfrm>
          <a:prstGeom prst="line">
            <a:avLst/>
          </a:prstGeom>
          <a:ln w="127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6890F1E-EC97-4A5E-8CAB-7AF7AEEDC457}"/>
              </a:ext>
            </a:extLst>
          </p:cNvPr>
          <p:cNvCxnSpPr/>
          <p:nvPr userDrawn="1"/>
        </p:nvCxnSpPr>
        <p:spPr>
          <a:xfrm>
            <a:off x="4372336" y="9459886"/>
            <a:ext cx="0" cy="324000"/>
          </a:xfrm>
          <a:prstGeom prst="line">
            <a:avLst/>
          </a:prstGeom>
          <a:ln w="12700" cap="rnd">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40422188"/>
      </p:ext>
    </p:extLst>
  </p:cSld>
  <p:clrMap bg1="lt1" tx1="dk1" bg2="lt2" tx2="dk2" accent1="accent1" accent2="accent2" accent3="accent3" accent4="accent4" accent5="accent5" accent6="accent6" hlink="hlink" folHlink="folHlink"/>
  <p:sldLayoutIdLst>
    <p:sldLayoutId id="2147483649" r:id="rId1"/>
  </p:sldLayoutIdLst>
  <p:txStyles>
    <p:titleStyle>
      <a:lvl1pPr algn="l" defTabSz="1559990" rtl="0" eaLnBrk="1" latinLnBrk="0" hangingPunct="1">
        <a:lnSpc>
          <a:spcPct val="90000"/>
        </a:lnSpc>
        <a:spcBef>
          <a:spcPct val="0"/>
        </a:spcBef>
        <a:buNone/>
        <a:defRPr sz="7507" kern="1200">
          <a:solidFill>
            <a:schemeClr val="tx1"/>
          </a:solidFill>
          <a:latin typeface="+mj-lt"/>
          <a:ea typeface="+mj-ea"/>
          <a:cs typeface="+mj-cs"/>
        </a:defRPr>
      </a:lvl1pPr>
    </p:titleStyle>
    <p:bodyStyle>
      <a:lvl1pPr marL="389999" indent="-389999" algn="l" defTabSz="1559990" rtl="0" eaLnBrk="1" latinLnBrk="0" hangingPunct="1">
        <a:lnSpc>
          <a:spcPct val="90000"/>
        </a:lnSpc>
        <a:spcBef>
          <a:spcPts val="1707"/>
        </a:spcBef>
        <a:buFont typeface="Arial" panose="020B0604020202020204" pitchFamily="34" charset="0"/>
        <a:buChar char="•"/>
        <a:defRPr sz="4777" kern="1200">
          <a:solidFill>
            <a:schemeClr val="tx1"/>
          </a:solidFill>
          <a:latin typeface="+mn-lt"/>
          <a:ea typeface="+mn-ea"/>
          <a:cs typeface="+mn-cs"/>
        </a:defRPr>
      </a:lvl1pPr>
      <a:lvl2pPr marL="1169993" indent="-389999" algn="l" defTabSz="1559990" rtl="0" eaLnBrk="1" latinLnBrk="0" hangingPunct="1">
        <a:lnSpc>
          <a:spcPct val="90000"/>
        </a:lnSpc>
        <a:spcBef>
          <a:spcPts val="852"/>
        </a:spcBef>
        <a:buFont typeface="Arial" panose="020B0604020202020204" pitchFamily="34" charset="0"/>
        <a:buChar char="•"/>
        <a:defRPr sz="4095" kern="1200">
          <a:solidFill>
            <a:schemeClr val="tx1"/>
          </a:solidFill>
          <a:latin typeface="+mn-lt"/>
          <a:ea typeface="+mn-ea"/>
          <a:cs typeface="+mn-cs"/>
        </a:defRPr>
      </a:lvl2pPr>
      <a:lvl3pPr marL="1949989" indent="-389999" algn="l" defTabSz="1559990" rtl="0" eaLnBrk="1" latinLnBrk="0" hangingPunct="1">
        <a:lnSpc>
          <a:spcPct val="90000"/>
        </a:lnSpc>
        <a:spcBef>
          <a:spcPts val="852"/>
        </a:spcBef>
        <a:buFont typeface="Arial" panose="020B0604020202020204" pitchFamily="34" charset="0"/>
        <a:buChar char="•"/>
        <a:defRPr sz="3412" kern="1200">
          <a:solidFill>
            <a:schemeClr val="tx1"/>
          </a:solidFill>
          <a:latin typeface="+mn-lt"/>
          <a:ea typeface="+mn-ea"/>
          <a:cs typeface="+mn-cs"/>
        </a:defRPr>
      </a:lvl3pPr>
      <a:lvl4pPr marL="2729983" indent="-389999" algn="l" defTabSz="1559990" rtl="0" eaLnBrk="1" latinLnBrk="0" hangingPunct="1">
        <a:lnSpc>
          <a:spcPct val="90000"/>
        </a:lnSpc>
        <a:spcBef>
          <a:spcPts val="852"/>
        </a:spcBef>
        <a:buFont typeface="Arial" panose="020B0604020202020204" pitchFamily="34" charset="0"/>
        <a:buChar char="•"/>
        <a:defRPr sz="3072" kern="1200">
          <a:solidFill>
            <a:schemeClr val="tx1"/>
          </a:solidFill>
          <a:latin typeface="+mn-lt"/>
          <a:ea typeface="+mn-ea"/>
          <a:cs typeface="+mn-cs"/>
        </a:defRPr>
      </a:lvl4pPr>
      <a:lvl5pPr marL="3509979" indent="-389999" algn="l" defTabSz="1559990" rtl="0" eaLnBrk="1" latinLnBrk="0" hangingPunct="1">
        <a:lnSpc>
          <a:spcPct val="90000"/>
        </a:lnSpc>
        <a:spcBef>
          <a:spcPts val="852"/>
        </a:spcBef>
        <a:buFont typeface="Arial" panose="020B0604020202020204" pitchFamily="34" charset="0"/>
        <a:buChar char="•"/>
        <a:defRPr sz="3072" kern="1200">
          <a:solidFill>
            <a:schemeClr val="tx1"/>
          </a:solidFill>
          <a:latin typeface="+mn-lt"/>
          <a:ea typeface="+mn-ea"/>
          <a:cs typeface="+mn-cs"/>
        </a:defRPr>
      </a:lvl5pPr>
      <a:lvl6pPr marL="4289973" indent="-389999" algn="l" defTabSz="1559990" rtl="0" eaLnBrk="1" latinLnBrk="0" hangingPunct="1">
        <a:lnSpc>
          <a:spcPct val="90000"/>
        </a:lnSpc>
        <a:spcBef>
          <a:spcPts val="852"/>
        </a:spcBef>
        <a:buFont typeface="Arial" panose="020B0604020202020204" pitchFamily="34" charset="0"/>
        <a:buChar char="•"/>
        <a:defRPr sz="3072" kern="1200">
          <a:solidFill>
            <a:schemeClr val="tx1"/>
          </a:solidFill>
          <a:latin typeface="+mn-lt"/>
          <a:ea typeface="+mn-ea"/>
          <a:cs typeface="+mn-cs"/>
        </a:defRPr>
      </a:lvl6pPr>
      <a:lvl7pPr marL="5069969" indent="-389999" algn="l" defTabSz="1559990" rtl="0" eaLnBrk="1" latinLnBrk="0" hangingPunct="1">
        <a:lnSpc>
          <a:spcPct val="90000"/>
        </a:lnSpc>
        <a:spcBef>
          <a:spcPts val="852"/>
        </a:spcBef>
        <a:buFont typeface="Arial" panose="020B0604020202020204" pitchFamily="34" charset="0"/>
        <a:buChar char="•"/>
        <a:defRPr sz="3072" kern="1200">
          <a:solidFill>
            <a:schemeClr val="tx1"/>
          </a:solidFill>
          <a:latin typeface="+mn-lt"/>
          <a:ea typeface="+mn-ea"/>
          <a:cs typeface="+mn-cs"/>
        </a:defRPr>
      </a:lvl7pPr>
      <a:lvl8pPr marL="5849964" indent="-389999" algn="l" defTabSz="1559990" rtl="0" eaLnBrk="1" latinLnBrk="0" hangingPunct="1">
        <a:lnSpc>
          <a:spcPct val="90000"/>
        </a:lnSpc>
        <a:spcBef>
          <a:spcPts val="852"/>
        </a:spcBef>
        <a:buFont typeface="Arial" panose="020B0604020202020204" pitchFamily="34" charset="0"/>
        <a:buChar char="•"/>
        <a:defRPr sz="3072" kern="1200">
          <a:solidFill>
            <a:schemeClr val="tx1"/>
          </a:solidFill>
          <a:latin typeface="+mn-lt"/>
          <a:ea typeface="+mn-ea"/>
          <a:cs typeface="+mn-cs"/>
        </a:defRPr>
      </a:lvl8pPr>
      <a:lvl9pPr marL="6629959" indent="-389999" algn="l" defTabSz="1559990" rtl="0" eaLnBrk="1" latinLnBrk="0" hangingPunct="1">
        <a:lnSpc>
          <a:spcPct val="90000"/>
        </a:lnSpc>
        <a:spcBef>
          <a:spcPts val="852"/>
        </a:spcBef>
        <a:buFont typeface="Arial" panose="020B0604020202020204" pitchFamily="34" charset="0"/>
        <a:buChar char="•"/>
        <a:defRPr sz="3072" kern="1200">
          <a:solidFill>
            <a:schemeClr val="tx1"/>
          </a:solidFill>
          <a:latin typeface="+mn-lt"/>
          <a:ea typeface="+mn-ea"/>
          <a:cs typeface="+mn-cs"/>
        </a:defRPr>
      </a:lvl9pPr>
    </p:bodyStyle>
    <p:otherStyle>
      <a:defPPr>
        <a:defRPr lang="en-US"/>
      </a:defPPr>
      <a:lvl1pPr marL="0" algn="l" defTabSz="1559990" rtl="0" eaLnBrk="1" latinLnBrk="0" hangingPunct="1">
        <a:defRPr sz="3072" kern="1200">
          <a:solidFill>
            <a:schemeClr val="tx1"/>
          </a:solidFill>
          <a:latin typeface="+mn-lt"/>
          <a:ea typeface="+mn-ea"/>
          <a:cs typeface="+mn-cs"/>
        </a:defRPr>
      </a:lvl1pPr>
      <a:lvl2pPr marL="779994" algn="l" defTabSz="1559990" rtl="0" eaLnBrk="1" latinLnBrk="0" hangingPunct="1">
        <a:defRPr sz="3072" kern="1200">
          <a:solidFill>
            <a:schemeClr val="tx1"/>
          </a:solidFill>
          <a:latin typeface="+mn-lt"/>
          <a:ea typeface="+mn-ea"/>
          <a:cs typeface="+mn-cs"/>
        </a:defRPr>
      </a:lvl2pPr>
      <a:lvl3pPr marL="1559990" algn="l" defTabSz="1559990" rtl="0" eaLnBrk="1" latinLnBrk="0" hangingPunct="1">
        <a:defRPr sz="3072" kern="1200">
          <a:solidFill>
            <a:schemeClr val="tx1"/>
          </a:solidFill>
          <a:latin typeface="+mn-lt"/>
          <a:ea typeface="+mn-ea"/>
          <a:cs typeface="+mn-cs"/>
        </a:defRPr>
      </a:lvl3pPr>
      <a:lvl4pPr marL="2339985" algn="l" defTabSz="1559990" rtl="0" eaLnBrk="1" latinLnBrk="0" hangingPunct="1">
        <a:defRPr sz="3072" kern="1200">
          <a:solidFill>
            <a:schemeClr val="tx1"/>
          </a:solidFill>
          <a:latin typeface="+mn-lt"/>
          <a:ea typeface="+mn-ea"/>
          <a:cs typeface="+mn-cs"/>
        </a:defRPr>
      </a:lvl4pPr>
      <a:lvl5pPr marL="3119980" algn="l" defTabSz="1559990" rtl="0" eaLnBrk="1" latinLnBrk="0" hangingPunct="1">
        <a:defRPr sz="3072" kern="1200">
          <a:solidFill>
            <a:schemeClr val="tx1"/>
          </a:solidFill>
          <a:latin typeface="+mn-lt"/>
          <a:ea typeface="+mn-ea"/>
          <a:cs typeface="+mn-cs"/>
        </a:defRPr>
      </a:lvl5pPr>
      <a:lvl6pPr marL="3899975" algn="l" defTabSz="1559990" rtl="0" eaLnBrk="1" latinLnBrk="0" hangingPunct="1">
        <a:defRPr sz="3072" kern="1200">
          <a:solidFill>
            <a:schemeClr val="tx1"/>
          </a:solidFill>
          <a:latin typeface="+mn-lt"/>
          <a:ea typeface="+mn-ea"/>
          <a:cs typeface="+mn-cs"/>
        </a:defRPr>
      </a:lvl6pPr>
      <a:lvl7pPr marL="4679971" algn="l" defTabSz="1559990" rtl="0" eaLnBrk="1" latinLnBrk="0" hangingPunct="1">
        <a:defRPr sz="3072" kern="1200">
          <a:solidFill>
            <a:schemeClr val="tx1"/>
          </a:solidFill>
          <a:latin typeface="+mn-lt"/>
          <a:ea typeface="+mn-ea"/>
          <a:cs typeface="+mn-cs"/>
        </a:defRPr>
      </a:lvl7pPr>
      <a:lvl8pPr marL="5459965" algn="l" defTabSz="1559990" rtl="0" eaLnBrk="1" latinLnBrk="0" hangingPunct="1">
        <a:defRPr sz="3072" kern="1200">
          <a:solidFill>
            <a:schemeClr val="tx1"/>
          </a:solidFill>
          <a:latin typeface="+mn-lt"/>
          <a:ea typeface="+mn-ea"/>
          <a:cs typeface="+mn-cs"/>
        </a:defRPr>
      </a:lvl8pPr>
      <a:lvl9pPr marL="6239961" algn="l" defTabSz="1559990" rtl="0" eaLnBrk="1" latinLnBrk="0" hangingPunct="1">
        <a:defRPr sz="3072"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jpeg"/></Relationships>
</file>

<file path=ppt/slides/_rels/slide2.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 name="Rectangle 104">
            <a:extLst>
              <a:ext uri="{FF2B5EF4-FFF2-40B4-BE49-F238E27FC236}">
                <a16:creationId xmlns:a16="http://schemas.microsoft.com/office/drawing/2014/main" id="{DC435404-A968-0C44-9582-7BA1D2748F3E}"/>
              </a:ext>
            </a:extLst>
          </p:cNvPr>
          <p:cNvSpPr/>
          <p:nvPr/>
        </p:nvSpPr>
        <p:spPr>
          <a:xfrm>
            <a:off x="175549" y="1402527"/>
            <a:ext cx="6498273" cy="2611257"/>
          </a:xfrm>
          <a:prstGeom prst="rect">
            <a:avLst/>
          </a:prstGeom>
          <a:solidFill>
            <a:schemeClr val="bg1"/>
          </a:solidFill>
          <a:ln w="3175">
            <a:solidFill>
              <a:srgbClr val="EBEBEB"/>
            </a:solidFill>
          </a:ln>
          <a:effectLst>
            <a:glow rad="63500">
              <a:schemeClr val="accent3">
                <a:satMod val="175000"/>
                <a:alpha val="12000"/>
              </a:schemeClr>
            </a:glow>
          </a:effectLst>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latin typeface="Arial" panose="020B0604020202020204" pitchFamily="34" charset="0"/>
            </a:endParaRPr>
          </a:p>
        </p:txBody>
      </p:sp>
      <p:pic>
        <p:nvPicPr>
          <p:cNvPr id="10" name="Picture 9">
            <a:extLst>
              <a:ext uri="{FF2B5EF4-FFF2-40B4-BE49-F238E27FC236}">
                <a16:creationId xmlns:a16="http://schemas.microsoft.com/office/drawing/2014/main" id="{006AD515-F671-4F39-AAAF-DB772673375A}"/>
              </a:ext>
            </a:extLst>
          </p:cNvPr>
          <p:cNvPicPr>
            <a:picLocks noChangeAspect="1"/>
          </p:cNvPicPr>
          <p:nvPr/>
        </p:nvPicPr>
        <p:blipFill>
          <a:blip r:embed="rId3"/>
          <a:stretch>
            <a:fillRect/>
          </a:stretch>
        </p:blipFill>
        <p:spPr>
          <a:xfrm>
            <a:off x="184178" y="1416062"/>
            <a:ext cx="6498274" cy="2596129"/>
          </a:xfrm>
          <a:prstGeom prst="rect">
            <a:avLst/>
          </a:prstGeom>
        </p:spPr>
      </p:pic>
      <p:sp>
        <p:nvSpPr>
          <p:cNvPr id="42" name="Rectangle 41">
            <a:extLst>
              <a:ext uri="{FF2B5EF4-FFF2-40B4-BE49-F238E27FC236}">
                <a16:creationId xmlns:a16="http://schemas.microsoft.com/office/drawing/2014/main" id="{4CF095EA-FD8D-D044-A9EB-C24EE9925B33}"/>
              </a:ext>
            </a:extLst>
          </p:cNvPr>
          <p:cNvSpPr/>
          <p:nvPr/>
        </p:nvSpPr>
        <p:spPr>
          <a:xfrm>
            <a:off x="175550" y="4451407"/>
            <a:ext cx="6469385" cy="2763540"/>
          </a:xfrm>
          <a:prstGeom prst="rect">
            <a:avLst/>
          </a:prstGeom>
          <a:solidFill>
            <a:schemeClr val="bg1"/>
          </a:solidFill>
          <a:ln>
            <a:noFill/>
          </a:ln>
          <a:effectLst>
            <a:outerShdw blurRad="127000" dist="38100" dir="2700000" algn="tl"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latin typeface="Arial" panose="020B0604020202020204" pitchFamily="34" charset="0"/>
            </a:endParaRPr>
          </a:p>
        </p:txBody>
      </p:sp>
      <p:pic>
        <p:nvPicPr>
          <p:cNvPr id="47" name="Picture 46">
            <a:extLst>
              <a:ext uri="{FF2B5EF4-FFF2-40B4-BE49-F238E27FC236}">
                <a16:creationId xmlns:a16="http://schemas.microsoft.com/office/drawing/2014/main" id="{0F49A70C-4163-A847-9583-FEACF42D2459}"/>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637282" y="4705400"/>
            <a:ext cx="1800699" cy="2261159"/>
          </a:xfrm>
          <a:prstGeom prst="rect">
            <a:avLst/>
          </a:prstGeom>
        </p:spPr>
      </p:pic>
      <p:sp>
        <p:nvSpPr>
          <p:cNvPr id="48" name="TextBox 47">
            <a:extLst>
              <a:ext uri="{FF2B5EF4-FFF2-40B4-BE49-F238E27FC236}">
                <a16:creationId xmlns:a16="http://schemas.microsoft.com/office/drawing/2014/main" id="{DAA32BD6-39EB-5446-AE10-ACD0AF15F5D8}"/>
              </a:ext>
            </a:extLst>
          </p:cNvPr>
          <p:cNvSpPr txBox="1"/>
          <p:nvPr/>
        </p:nvSpPr>
        <p:spPr>
          <a:xfrm>
            <a:off x="386711" y="5527149"/>
            <a:ext cx="3973681" cy="1554272"/>
          </a:xfrm>
          <a:prstGeom prst="rect">
            <a:avLst/>
          </a:prstGeom>
          <a:noFill/>
        </p:spPr>
        <p:txBody>
          <a:bodyPr wrap="square" numCol="2" spcCol="72000" rtlCol="0">
            <a:spAutoFit/>
          </a:bodyPr>
          <a:lstStyle/>
          <a:p>
            <a:pPr>
              <a:spcAft>
                <a:spcPts val="600"/>
              </a:spcAft>
            </a:pPr>
            <a:r>
              <a:rPr lang="en-US" sz="1000" dirty="0">
                <a:solidFill>
                  <a:schemeClr val="bg2">
                    <a:lumMod val="50000"/>
                  </a:schemeClr>
                </a:solidFill>
                <a:latin typeface="Arial" panose="020B0604020202020204" pitchFamily="34" charset="0"/>
                <a:cs typeface="Arial" panose="020B0604020202020204" pitchFamily="34" charset="0"/>
              </a:rPr>
              <a:t>Hello everyone!</a:t>
            </a:r>
          </a:p>
          <a:p>
            <a:pPr>
              <a:spcAft>
                <a:spcPts val="600"/>
              </a:spcAft>
            </a:pPr>
            <a:r>
              <a:rPr lang="en-US" sz="1000" dirty="0">
                <a:solidFill>
                  <a:schemeClr val="bg2">
                    <a:lumMod val="50000"/>
                  </a:schemeClr>
                </a:solidFill>
                <a:latin typeface="Arial" panose="020B0604020202020204" pitchFamily="34" charset="0"/>
                <a:cs typeface="Arial" panose="020B0604020202020204" pitchFamily="34" charset="0"/>
              </a:rPr>
              <a:t>It is that time again where we say goodbye to the lovely children who have attended our OSHClub services.  During Term 4 we have gotten to know and understand all our children and in turn they have had the pleasure to get to know us and meet more educators along the way.  We have had lots of fun </a:t>
            </a:r>
            <a:r>
              <a:rPr lang="en-US" sz="1000" dirty="0" err="1">
                <a:solidFill>
                  <a:schemeClr val="bg2">
                    <a:lumMod val="50000"/>
                  </a:schemeClr>
                </a:solidFill>
                <a:latin typeface="Arial" panose="020B0604020202020204" pitchFamily="34" charset="0"/>
                <a:cs typeface="Arial" panose="020B0604020202020204" pitchFamily="34" charset="0"/>
              </a:rPr>
              <a:t>organising</a:t>
            </a:r>
            <a:r>
              <a:rPr lang="en-US" sz="1000" dirty="0">
                <a:solidFill>
                  <a:schemeClr val="bg2">
                    <a:lumMod val="50000"/>
                  </a:schemeClr>
                </a:solidFill>
                <a:latin typeface="Arial" panose="020B0604020202020204" pitchFamily="34" charset="0"/>
                <a:cs typeface="Arial" panose="020B0604020202020204" pitchFamily="34" charset="0"/>
              </a:rPr>
              <a:t> activities and preparing delicious food for the children and hope to see more faces next year!  </a:t>
            </a:r>
          </a:p>
          <a:p>
            <a:pPr>
              <a:spcAft>
                <a:spcPts val="600"/>
              </a:spcAft>
            </a:pPr>
            <a:r>
              <a:rPr lang="en-US" sz="1000" dirty="0">
                <a:solidFill>
                  <a:schemeClr val="bg2">
                    <a:lumMod val="50000"/>
                  </a:schemeClr>
                </a:solidFill>
                <a:latin typeface="Arial" panose="020B0604020202020204" pitchFamily="34" charset="0"/>
                <a:cs typeface="Arial" panose="020B0604020202020204" pitchFamily="34" charset="0"/>
              </a:rPr>
              <a:t>From Miss Tien</a:t>
            </a:r>
          </a:p>
          <a:p>
            <a:pPr>
              <a:spcAft>
                <a:spcPts val="600"/>
              </a:spcAft>
            </a:pPr>
            <a:r>
              <a:rPr lang="en-US" sz="1000" dirty="0">
                <a:solidFill>
                  <a:schemeClr val="bg2">
                    <a:lumMod val="50000"/>
                  </a:schemeClr>
                </a:solidFill>
                <a:latin typeface="Arial" panose="020B0604020202020204" pitchFamily="34" charset="0"/>
                <a:cs typeface="Arial" panose="020B0604020202020204" pitchFamily="34" charset="0"/>
              </a:rPr>
              <a:t>Coordinator</a:t>
            </a:r>
          </a:p>
        </p:txBody>
      </p:sp>
      <p:sp>
        <p:nvSpPr>
          <p:cNvPr id="49" name="Rectangle 48">
            <a:extLst>
              <a:ext uri="{FF2B5EF4-FFF2-40B4-BE49-F238E27FC236}">
                <a16:creationId xmlns:a16="http://schemas.microsoft.com/office/drawing/2014/main" id="{3C199662-B0E2-0C43-BF7B-DBE0B7FD551C}"/>
              </a:ext>
            </a:extLst>
          </p:cNvPr>
          <p:cNvSpPr/>
          <p:nvPr/>
        </p:nvSpPr>
        <p:spPr>
          <a:xfrm>
            <a:off x="396871" y="4882822"/>
            <a:ext cx="3738177" cy="341632"/>
          </a:xfrm>
          <a:prstGeom prst="rect">
            <a:avLst/>
          </a:prstGeom>
          <a:ln>
            <a:noFill/>
          </a:ln>
        </p:spPr>
        <p:txBody>
          <a:bodyPr wrap="square">
            <a:spAutoFit/>
          </a:bodyPr>
          <a:lstStyle/>
          <a:p>
            <a:pPr>
              <a:lnSpc>
                <a:spcPct val="90000"/>
              </a:lnSpc>
            </a:pPr>
            <a:r>
              <a:rPr lang="en-US" b="1" dirty="0">
                <a:solidFill>
                  <a:srgbClr val="647386"/>
                </a:solidFill>
                <a:latin typeface="Arial" panose="020B0604020202020204" pitchFamily="34" charset="0"/>
                <a:cs typeface="Arial" panose="020B0604020202020204" pitchFamily="34" charset="0"/>
              </a:rPr>
              <a:t>Farewell Term 4</a:t>
            </a:r>
            <a:endParaRPr lang="en-AU" b="1" dirty="0">
              <a:solidFill>
                <a:srgbClr val="647386"/>
              </a:solidFill>
              <a:latin typeface="Arial" panose="020B0604020202020204" pitchFamily="34" charset="0"/>
              <a:cs typeface="Arial" panose="020B0604020202020204" pitchFamily="34" charset="0"/>
            </a:endParaRPr>
          </a:p>
        </p:txBody>
      </p:sp>
      <p:sp>
        <p:nvSpPr>
          <p:cNvPr id="50" name="Rectangle 49">
            <a:extLst>
              <a:ext uri="{FF2B5EF4-FFF2-40B4-BE49-F238E27FC236}">
                <a16:creationId xmlns:a16="http://schemas.microsoft.com/office/drawing/2014/main" id="{350B8BA8-4F00-6640-907D-60387FA89AB5}"/>
              </a:ext>
            </a:extLst>
          </p:cNvPr>
          <p:cNvSpPr/>
          <p:nvPr/>
        </p:nvSpPr>
        <p:spPr>
          <a:xfrm>
            <a:off x="296061" y="7623213"/>
            <a:ext cx="6348875" cy="1283504"/>
          </a:xfrm>
          <a:prstGeom prst="rect">
            <a:avLst/>
          </a:prstGeom>
          <a:solidFill>
            <a:srgbClr val="566374"/>
          </a:solidFill>
          <a:ln>
            <a:noFill/>
          </a:ln>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latin typeface="Arial" panose="020B0604020202020204" pitchFamily="34" charset="0"/>
            </a:endParaRPr>
          </a:p>
        </p:txBody>
      </p:sp>
      <p:sp>
        <p:nvSpPr>
          <p:cNvPr id="116" name="TextBox 115">
            <a:extLst>
              <a:ext uri="{FF2B5EF4-FFF2-40B4-BE49-F238E27FC236}">
                <a16:creationId xmlns:a16="http://schemas.microsoft.com/office/drawing/2014/main" id="{68F82968-BDEC-1D4E-BB13-D31EA24B51C9}"/>
              </a:ext>
            </a:extLst>
          </p:cNvPr>
          <p:cNvSpPr txBox="1"/>
          <p:nvPr/>
        </p:nvSpPr>
        <p:spPr>
          <a:xfrm>
            <a:off x="3933107" y="7756223"/>
            <a:ext cx="2581984" cy="246221"/>
          </a:xfrm>
          <a:prstGeom prst="rect">
            <a:avLst/>
          </a:prstGeom>
          <a:noFill/>
        </p:spPr>
        <p:txBody>
          <a:bodyPr wrap="square" rtlCol="0">
            <a:spAutoFit/>
          </a:bodyPr>
          <a:lstStyle/>
          <a:p>
            <a:r>
              <a:rPr lang="en-US" sz="1000" b="1" dirty="0">
                <a:solidFill>
                  <a:srgbClr val="F7A21A"/>
                </a:solidFill>
                <a:latin typeface="Arial" panose="020B0604020202020204" pitchFamily="34" charset="0"/>
                <a:cs typeface="Arial" panose="020B0604020202020204" pitchFamily="34" charset="0"/>
              </a:rPr>
              <a:t>WELCOME TO OSHClub Miss Sara</a:t>
            </a:r>
          </a:p>
        </p:txBody>
      </p:sp>
      <p:sp>
        <p:nvSpPr>
          <p:cNvPr id="117" name="TextBox 116">
            <a:extLst>
              <a:ext uri="{FF2B5EF4-FFF2-40B4-BE49-F238E27FC236}">
                <a16:creationId xmlns:a16="http://schemas.microsoft.com/office/drawing/2014/main" id="{4474FAD5-C67C-0445-8DE4-416D98687F38}"/>
              </a:ext>
            </a:extLst>
          </p:cNvPr>
          <p:cNvSpPr txBox="1"/>
          <p:nvPr/>
        </p:nvSpPr>
        <p:spPr>
          <a:xfrm>
            <a:off x="3927427" y="8140864"/>
            <a:ext cx="2581984" cy="400110"/>
          </a:xfrm>
          <a:prstGeom prst="rect">
            <a:avLst/>
          </a:prstGeom>
          <a:noFill/>
        </p:spPr>
        <p:txBody>
          <a:bodyPr wrap="square" rtlCol="0">
            <a:spAutoFit/>
          </a:bodyPr>
          <a:lstStyle/>
          <a:p>
            <a:r>
              <a:rPr lang="en-US" sz="1000" b="1" dirty="0">
                <a:solidFill>
                  <a:srgbClr val="F7A21A"/>
                </a:solidFill>
                <a:latin typeface="Arial" panose="020B0604020202020204" pitchFamily="34" charset="0"/>
                <a:cs typeface="Arial" panose="020B0604020202020204" pitchFamily="34" charset="0"/>
              </a:rPr>
              <a:t>WELCOME TO OSHClub Miss Arwa</a:t>
            </a:r>
          </a:p>
          <a:p>
            <a:endParaRPr lang="en-US" sz="1000" dirty="0">
              <a:solidFill>
                <a:schemeClr val="bg1"/>
              </a:solidFill>
              <a:latin typeface="Arial" panose="020B0604020202020204" pitchFamily="34" charset="0"/>
              <a:cs typeface="Arial" panose="020B0604020202020204" pitchFamily="34" charset="0"/>
            </a:endParaRPr>
          </a:p>
        </p:txBody>
      </p:sp>
      <p:sp>
        <p:nvSpPr>
          <p:cNvPr id="131" name="TextBox 130">
            <a:extLst>
              <a:ext uri="{FF2B5EF4-FFF2-40B4-BE49-F238E27FC236}">
                <a16:creationId xmlns:a16="http://schemas.microsoft.com/office/drawing/2014/main" id="{FA15F76F-EC12-ED48-8F9A-0109CB66D077}"/>
              </a:ext>
            </a:extLst>
          </p:cNvPr>
          <p:cNvSpPr txBox="1"/>
          <p:nvPr/>
        </p:nvSpPr>
        <p:spPr>
          <a:xfrm>
            <a:off x="802263" y="7883146"/>
            <a:ext cx="2581984" cy="246221"/>
          </a:xfrm>
          <a:prstGeom prst="rect">
            <a:avLst/>
          </a:prstGeom>
          <a:noFill/>
        </p:spPr>
        <p:txBody>
          <a:bodyPr wrap="square" rtlCol="0">
            <a:spAutoFit/>
          </a:bodyPr>
          <a:lstStyle/>
          <a:p>
            <a:r>
              <a:rPr lang="en-US" sz="1000" b="1" dirty="0">
                <a:solidFill>
                  <a:srgbClr val="F7A21A"/>
                </a:solidFill>
                <a:latin typeface="Arial" panose="020B0604020202020204" pitchFamily="34" charset="0"/>
                <a:cs typeface="Arial" panose="020B0604020202020204" pitchFamily="34" charset="0"/>
              </a:rPr>
              <a:t>WELCOME TO OSHClub Miss </a:t>
            </a:r>
            <a:r>
              <a:rPr lang="en-US" sz="1000" b="1" dirty="0" err="1">
                <a:solidFill>
                  <a:srgbClr val="F7A21A"/>
                </a:solidFill>
                <a:latin typeface="Arial" panose="020B0604020202020204" pitchFamily="34" charset="0"/>
                <a:cs typeface="Arial" panose="020B0604020202020204" pitchFamily="34" charset="0"/>
              </a:rPr>
              <a:t>Hanain</a:t>
            </a:r>
            <a:endParaRPr lang="en-US" sz="1000" dirty="0">
              <a:solidFill>
                <a:schemeClr val="bg1"/>
              </a:solidFill>
              <a:latin typeface="Arial" panose="020B0604020202020204" pitchFamily="34" charset="0"/>
              <a:cs typeface="Arial" panose="020B0604020202020204" pitchFamily="34" charset="0"/>
            </a:endParaRPr>
          </a:p>
        </p:txBody>
      </p:sp>
      <p:sp>
        <p:nvSpPr>
          <p:cNvPr id="132" name="TextBox 131">
            <a:extLst>
              <a:ext uri="{FF2B5EF4-FFF2-40B4-BE49-F238E27FC236}">
                <a16:creationId xmlns:a16="http://schemas.microsoft.com/office/drawing/2014/main" id="{08B5782B-17A1-6E4E-B87F-A2A0C2D3C1DD}"/>
              </a:ext>
            </a:extLst>
          </p:cNvPr>
          <p:cNvSpPr txBox="1"/>
          <p:nvPr/>
        </p:nvSpPr>
        <p:spPr>
          <a:xfrm>
            <a:off x="802263" y="8346133"/>
            <a:ext cx="2581984" cy="400110"/>
          </a:xfrm>
          <a:prstGeom prst="rect">
            <a:avLst/>
          </a:prstGeom>
          <a:noFill/>
        </p:spPr>
        <p:txBody>
          <a:bodyPr wrap="square" rtlCol="0">
            <a:spAutoFit/>
          </a:bodyPr>
          <a:lstStyle/>
          <a:p>
            <a:r>
              <a:rPr lang="en-US" sz="1000" b="1" dirty="0">
                <a:solidFill>
                  <a:srgbClr val="F7A21A"/>
                </a:solidFill>
                <a:latin typeface="Arial" panose="020B0604020202020204" pitchFamily="34" charset="0"/>
                <a:cs typeface="Arial" panose="020B0604020202020204" pitchFamily="34" charset="0"/>
              </a:rPr>
              <a:t>WELCOME TO OSHClub Miss </a:t>
            </a:r>
            <a:r>
              <a:rPr lang="en-US" sz="1000" b="1" dirty="0" err="1">
                <a:solidFill>
                  <a:srgbClr val="F7A21A"/>
                </a:solidFill>
                <a:latin typeface="Arial" panose="020B0604020202020204" pitchFamily="34" charset="0"/>
                <a:cs typeface="Arial" panose="020B0604020202020204" pitchFamily="34" charset="0"/>
              </a:rPr>
              <a:t>Shaeima</a:t>
            </a:r>
            <a:endParaRPr lang="en-US" sz="1000" b="1" dirty="0">
              <a:solidFill>
                <a:srgbClr val="F7A21A"/>
              </a:solidFill>
              <a:latin typeface="Arial" panose="020B0604020202020204" pitchFamily="34" charset="0"/>
              <a:cs typeface="Arial" panose="020B0604020202020204" pitchFamily="34" charset="0"/>
            </a:endParaRPr>
          </a:p>
          <a:p>
            <a:endParaRPr lang="en-US" sz="1000" dirty="0">
              <a:solidFill>
                <a:schemeClr val="bg1"/>
              </a:solidFill>
              <a:latin typeface="Arial" panose="020B0604020202020204" pitchFamily="34" charset="0"/>
              <a:cs typeface="Arial" panose="020B0604020202020204" pitchFamily="34" charset="0"/>
            </a:endParaRPr>
          </a:p>
        </p:txBody>
      </p:sp>
      <p:grpSp>
        <p:nvGrpSpPr>
          <p:cNvPr id="36" name="Group 35">
            <a:extLst>
              <a:ext uri="{FF2B5EF4-FFF2-40B4-BE49-F238E27FC236}">
                <a16:creationId xmlns:a16="http://schemas.microsoft.com/office/drawing/2014/main" id="{DE3A12B3-4480-E141-B704-D342DD95DBAA}"/>
              </a:ext>
            </a:extLst>
          </p:cNvPr>
          <p:cNvGrpSpPr/>
          <p:nvPr/>
        </p:nvGrpSpPr>
        <p:grpSpPr>
          <a:xfrm>
            <a:off x="173054" y="3728863"/>
            <a:ext cx="3780893" cy="612000"/>
            <a:chOff x="281054" y="4204272"/>
            <a:chExt cx="3780893" cy="612000"/>
          </a:xfrm>
        </p:grpSpPr>
        <p:grpSp>
          <p:nvGrpSpPr>
            <p:cNvPr id="5" name="Group 4">
              <a:extLst>
                <a:ext uri="{FF2B5EF4-FFF2-40B4-BE49-F238E27FC236}">
                  <a16:creationId xmlns:a16="http://schemas.microsoft.com/office/drawing/2014/main" id="{064EABC9-228E-9548-A15E-210C2977D6AC}"/>
                </a:ext>
              </a:extLst>
            </p:cNvPr>
            <p:cNvGrpSpPr/>
            <p:nvPr/>
          </p:nvGrpSpPr>
          <p:grpSpPr>
            <a:xfrm>
              <a:off x="540602" y="4326219"/>
              <a:ext cx="3521345" cy="379181"/>
              <a:chOff x="540602" y="4326219"/>
              <a:chExt cx="3521345" cy="379181"/>
            </a:xfrm>
          </p:grpSpPr>
          <p:sp>
            <p:nvSpPr>
              <p:cNvPr id="44" name="Right Triangle 43">
                <a:extLst>
                  <a:ext uri="{FF2B5EF4-FFF2-40B4-BE49-F238E27FC236}">
                    <a16:creationId xmlns:a16="http://schemas.microsoft.com/office/drawing/2014/main" id="{BF619C92-E835-8042-A4F4-325CA694360F}"/>
                  </a:ext>
                </a:extLst>
              </p:cNvPr>
              <p:cNvSpPr/>
              <p:nvPr/>
            </p:nvSpPr>
            <p:spPr>
              <a:xfrm>
                <a:off x="3953947" y="4326219"/>
                <a:ext cx="108000" cy="124450"/>
              </a:xfrm>
              <a:prstGeom prst="rtTriangle">
                <a:avLst/>
              </a:prstGeom>
              <a:solidFill>
                <a:srgbClr val="D7971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latin typeface="Arial" panose="020B0604020202020204" pitchFamily="34" charset="0"/>
                </a:endParaRPr>
              </a:p>
            </p:txBody>
          </p:sp>
          <p:sp>
            <p:nvSpPr>
              <p:cNvPr id="4" name="Round Single Corner of Rectangle 3">
                <a:extLst>
                  <a:ext uri="{FF2B5EF4-FFF2-40B4-BE49-F238E27FC236}">
                    <a16:creationId xmlns:a16="http://schemas.microsoft.com/office/drawing/2014/main" id="{03D2B3A7-5FA0-7246-885B-FCAB3B893EFA}"/>
                  </a:ext>
                </a:extLst>
              </p:cNvPr>
              <p:cNvSpPr/>
              <p:nvPr/>
            </p:nvSpPr>
            <p:spPr>
              <a:xfrm flipV="1">
                <a:off x="540602" y="4326219"/>
                <a:ext cx="3413345" cy="379181"/>
              </a:xfrm>
              <a:prstGeom prst="round1Rect">
                <a:avLst>
                  <a:gd name="adj" fmla="val 35424"/>
                </a:avLst>
              </a:prstGeom>
              <a:solidFill>
                <a:srgbClr val="F7A2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grpSp>
        <p:sp>
          <p:nvSpPr>
            <p:cNvPr id="46" name="Rectangle 45">
              <a:extLst>
                <a:ext uri="{FF2B5EF4-FFF2-40B4-BE49-F238E27FC236}">
                  <a16:creationId xmlns:a16="http://schemas.microsoft.com/office/drawing/2014/main" id="{8D625758-3C42-3745-9500-679D3C27E794}"/>
                </a:ext>
              </a:extLst>
            </p:cNvPr>
            <p:cNvSpPr/>
            <p:nvPr/>
          </p:nvSpPr>
          <p:spPr>
            <a:xfrm>
              <a:off x="897425" y="4375821"/>
              <a:ext cx="2849567" cy="276999"/>
            </a:xfrm>
            <a:prstGeom prst="rect">
              <a:avLst/>
            </a:prstGeom>
            <a:ln>
              <a:noFill/>
            </a:ln>
          </p:spPr>
          <p:txBody>
            <a:bodyPr wrap="square">
              <a:spAutoFit/>
            </a:bodyPr>
            <a:lstStyle/>
            <a:p>
              <a:r>
                <a:rPr lang="en-AU" sz="1200" dirty="0">
                  <a:solidFill>
                    <a:schemeClr val="bg1"/>
                  </a:solidFill>
                  <a:latin typeface="Arial Black" panose="020B0A04020102020204" pitchFamily="34" charset="0"/>
                  <a:cs typeface="Arial" panose="020B0604020202020204" pitchFamily="34" charset="0"/>
                </a:rPr>
                <a:t>WHAT’S BEEN HAPPENING…</a:t>
              </a:r>
            </a:p>
          </p:txBody>
        </p:sp>
        <p:pic>
          <p:nvPicPr>
            <p:cNvPr id="19" name="Picture 18" descr="A close up of a logo&#10;&#10;Description automatically generated">
              <a:extLst>
                <a:ext uri="{FF2B5EF4-FFF2-40B4-BE49-F238E27FC236}">
                  <a16:creationId xmlns:a16="http://schemas.microsoft.com/office/drawing/2014/main" id="{670A03F8-C088-6847-9528-A9F1049E35AA}"/>
                </a:ext>
              </a:extLst>
            </p:cNvPr>
            <p:cNvPicPr>
              <a:picLocks noChangeAspect="1"/>
            </p:cNvPicPr>
            <p:nvPr/>
          </p:nvPicPr>
          <p:blipFill>
            <a:blip r:embed="rId5"/>
            <a:stretch>
              <a:fillRect/>
            </a:stretch>
          </p:blipFill>
          <p:spPr>
            <a:xfrm>
              <a:off x="281054" y="4204272"/>
              <a:ext cx="616371" cy="612000"/>
            </a:xfrm>
            <a:prstGeom prst="rect">
              <a:avLst/>
            </a:prstGeom>
          </p:spPr>
        </p:pic>
      </p:grpSp>
      <p:grpSp>
        <p:nvGrpSpPr>
          <p:cNvPr id="35" name="Group 34">
            <a:extLst>
              <a:ext uri="{FF2B5EF4-FFF2-40B4-BE49-F238E27FC236}">
                <a16:creationId xmlns:a16="http://schemas.microsoft.com/office/drawing/2014/main" id="{EE66B5A0-8A32-4645-BDB5-93B4A37486EE}"/>
              </a:ext>
            </a:extLst>
          </p:cNvPr>
          <p:cNvGrpSpPr/>
          <p:nvPr/>
        </p:nvGrpSpPr>
        <p:grpSpPr>
          <a:xfrm>
            <a:off x="175549" y="7277540"/>
            <a:ext cx="4494781" cy="622771"/>
            <a:chOff x="175549" y="7277540"/>
            <a:chExt cx="4494781" cy="622771"/>
          </a:xfrm>
        </p:grpSpPr>
        <p:sp>
          <p:nvSpPr>
            <p:cNvPr id="53" name="Right Triangle 52">
              <a:extLst>
                <a:ext uri="{FF2B5EF4-FFF2-40B4-BE49-F238E27FC236}">
                  <a16:creationId xmlns:a16="http://schemas.microsoft.com/office/drawing/2014/main" id="{4FB4DE1D-FA80-B046-9A6A-CDC169235F6D}"/>
                </a:ext>
              </a:extLst>
            </p:cNvPr>
            <p:cNvSpPr/>
            <p:nvPr/>
          </p:nvSpPr>
          <p:spPr>
            <a:xfrm rot="10800000">
              <a:off x="175550" y="7775861"/>
              <a:ext cx="120513" cy="124450"/>
            </a:xfrm>
            <a:prstGeom prst="rtTriangle">
              <a:avLst/>
            </a:prstGeom>
            <a:solidFill>
              <a:srgbClr val="D7971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latin typeface="Arial" panose="020B0604020202020204" pitchFamily="34" charset="0"/>
              </a:endParaRPr>
            </a:p>
          </p:txBody>
        </p:sp>
        <p:sp>
          <p:nvSpPr>
            <p:cNvPr id="6" name="Round Single Corner of Rectangle 5">
              <a:extLst>
                <a:ext uri="{FF2B5EF4-FFF2-40B4-BE49-F238E27FC236}">
                  <a16:creationId xmlns:a16="http://schemas.microsoft.com/office/drawing/2014/main" id="{D968CA19-6565-F64B-B3E2-D850372BF4A1}"/>
                </a:ext>
              </a:extLst>
            </p:cNvPr>
            <p:cNvSpPr/>
            <p:nvPr/>
          </p:nvSpPr>
          <p:spPr>
            <a:xfrm flipH="1">
              <a:off x="175549" y="7401548"/>
              <a:ext cx="3056911" cy="374313"/>
            </a:xfrm>
            <a:prstGeom prst="round1Rect">
              <a:avLst>
                <a:gd name="adj" fmla="val 35667"/>
              </a:avLst>
            </a:prstGeom>
            <a:solidFill>
              <a:srgbClr val="F7A2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55" name="Rectangle 54">
              <a:extLst>
                <a:ext uri="{FF2B5EF4-FFF2-40B4-BE49-F238E27FC236}">
                  <a16:creationId xmlns:a16="http://schemas.microsoft.com/office/drawing/2014/main" id="{9DE05722-8F9B-EF4B-8B9B-2B26DBF28429}"/>
                </a:ext>
              </a:extLst>
            </p:cNvPr>
            <p:cNvSpPr/>
            <p:nvPr/>
          </p:nvSpPr>
          <p:spPr>
            <a:xfrm>
              <a:off x="422370" y="7464050"/>
              <a:ext cx="4247960" cy="258532"/>
            </a:xfrm>
            <a:prstGeom prst="rect">
              <a:avLst/>
            </a:prstGeom>
            <a:ln>
              <a:noFill/>
            </a:ln>
          </p:spPr>
          <p:txBody>
            <a:bodyPr wrap="square">
              <a:spAutoFit/>
            </a:bodyPr>
            <a:lstStyle/>
            <a:p>
              <a:pPr>
                <a:lnSpc>
                  <a:spcPct val="90000"/>
                </a:lnSpc>
              </a:pPr>
              <a:r>
                <a:rPr lang="en-AU" sz="1200" dirty="0">
                  <a:solidFill>
                    <a:schemeClr val="bg1"/>
                  </a:solidFill>
                  <a:latin typeface="Arial Black" panose="020B0A04020102020204" pitchFamily="34" charset="0"/>
                  <a:cs typeface="Arial" panose="020B0604020202020204" pitchFamily="34" charset="0"/>
                </a:rPr>
                <a:t>SPECIAL ANNOUNCEMENTS</a:t>
              </a:r>
            </a:p>
          </p:txBody>
        </p:sp>
        <p:pic>
          <p:nvPicPr>
            <p:cNvPr id="21" name="Picture 20" descr="A picture containing drawing&#10;&#10;Description automatically generated">
              <a:extLst>
                <a:ext uri="{FF2B5EF4-FFF2-40B4-BE49-F238E27FC236}">
                  <a16:creationId xmlns:a16="http://schemas.microsoft.com/office/drawing/2014/main" id="{8278C026-1A38-B448-8303-A1E4521D9804}"/>
                </a:ext>
              </a:extLst>
            </p:cNvPr>
            <p:cNvPicPr>
              <a:picLocks noChangeAspect="1"/>
            </p:cNvPicPr>
            <p:nvPr/>
          </p:nvPicPr>
          <p:blipFill>
            <a:blip r:embed="rId6"/>
            <a:stretch>
              <a:fillRect/>
            </a:stretch>
          </p:blipFill>
          <p:spPr>
            <a:xfrm>
              <a:off x="2853498" y="7277540"/>
              <a:ext cx="616371" cy="612000"/>
            </a:xfrm>
            <a:prstGeom prst="rect">
              <a:avLst/>
            </a:prstGeom>
          </p:spPr>
        </p:pic>
      </p:grpSp>
      <p:pic>
        <p:nvPicPr>
          <p:cNvPr id="23" name="Picture 22" descr="A picture containing drawing&#10;&#10;Description automatically generated">
            <a:extLst>
              <a:ext uri="{FF2B5EF4-FFF2-40B4-BE49-F238E27FC236}">
                <a16:creationId xmlns:a16="http://schemas.microsoft.com/office/drawing/2014/main" id="{0EA71214-0BDB-104B-998A-6F0CC1627B5F}"/>
              </a:ext>
            </a:extLst>
          </p:cNvPr>
          <p:cNvPicPr>
            <a:picLocks noChangeAspect="1"/>
          </p:cNvPicPr>
          <p:nvPr/>
        </p:nvPicPr>
        <p:blipFill>
          <a:blip r:embed="rId7"/>
          <a:stretch>
            <a:fillRect/>
          </a:stretch>
        </p:blipFill>
        <p:spPr>
          <a:xfrm>
            <a:off x="416575" y="7900563"/>
            <a:ext cx="398828" cy="396000"/>
          </a:xfrm>
          <a:prstGeom prst="rect">
            <a:avLst/>
          </a:prstGeom>
        </p:spPr>
      </p:pic>
      <p:pic>
        <p:nvPicPr>
          <p:cNvPr id="67" name="Picture 66" descr="A picture containing drawing&#10;&#10;Description automatically generated">
            <a:extLst>
              <a:ext uri="{FF2B5EF4-FFF2-40B4-BE49-F238E27FC236}">
                <a16:creationId xmlns:a16="http://schemas.microsoft.com/office/drawing/2014/main" id="{333B4AB6-DF37-F64C-8168-DF9015E67195}"/>
              </a:ext>
            </a:extLst>
          </p:cNvPr>
          <p:cNvPicPr>
            <a:picLocks noChangeAspect="1"/>
          </p:cNvPicPr>
          <p:nvPr/>
        </p:nvPicPr>
        <p:blipFill>
          <a:blip r:embed="rId7"/>
          <a:stretch>
            <a:fillRect/>
          </a:stretch>
        </p:blipFill>
        <p:spPr>
          <a:xfrm>
            <a:off x="416575" y="8351324"/>
            <a:ext cx="398828" cy="396000"/>
          </a:xfrm>
          <a:prstGeom prst="rect">
            <a:avLst/>
          </a:prstGeom>
        </p:spPr>
      </p:pic>
      <p:pic>
        <p:nvPicPr>
          <p:cNvPr id="68" name="Picture 67" descr="A picture containing drawing&#10;&#10;Description automatically generated">
            <a:extLst>
              <a:ext uri="{FF2B5EF4-FFF2-40B4-BE49-F238E27FC236}">
                <a16:creationId xmlns:a16="http://schemas.microsoft.com/office/drawing/2014/main" id="{F102FAD9-F323-4B42-8139-ABA4E278710B}"/>
              </a:ext>
            </a:extLst>
          </p:cNvPr>
          <p:cNvPicPr>
            <a:picLocks noChangeAspect="1"/>
          </p:cNvPicPr>
          <p:nvPr/>
        </p:nvPicPr>
        <p:blipFill>
          <a:blip r:embed="rId7"/>
          <a:stretch>
            <a:fillRect/>
          </a:stretch>
        </p:blipFill>
        <p:spPr>
          <a:xfrm>
            <a:off x="3533262" y="7640086"/>
            <a:ext cx="398828" cy="396000"/>
          </a:xfrm>
          <a:prstGeom prst="rect">
            <a:avLst/>
          </a:prstGeom>
        </p:spPr>
      </p:pic>
      <p:pic>
        <p:nvPicPr>
          <p:cNvPr id="69" name="Picture 68" descr="A picture containing drawing&#10;&#10;Description automatically generated">
            <a:extLst>
              <a:ext uri="{FF2B5EF4-FFF2-40B4-BE49-F238E27FC236}">
                <a16:creationId xmlns:a16="http://schemas.microsoft.com/office/drawing/2014/main" id="{2251E848-0C15-CE4B-B6E5-1FFDB880B907}"/>
              </a:ext>
            </a:extLst>
          </p:cNvPr>
          <p:cNvPicPr>
            <a:picLocks noChangeAspect="1"/>
          </p:cNvPicPr>
          <p:nvPr/>
        </p:nvPicPr>
        <p:blipFill>
          <a:blip r:embed="rId7"/>
          <a:stretch>
            <a:fillRect/>
          </a:stretch>
        </p:blipFill>
        <p:spPr>
          <a:xfrm>
            <a:off x="3534279" y="8074076"/>
            <a:ext cx="398828" cy="396000"/>
          </a:xfrm>
          <a:prstGeom prst="rect">
            <a:avLst/>
          </a:prstGeom>
        </p:spPr>
      </p:pic>
      <p:grpSp>
        <p:nvGrpSpPr>
          <p:cNvPr id="2" name="Group 1">
            <a:extLst>
              <a:ext uri="{FF2B5EF4-FFF2-40B4-BE49-F238E27FC236}">
                <a16:creationId xmlns:a16="http://schemas.microsoft.com/office/drawing/2014/main" id="{3AD94FC2-6AAB-4DAF-85E0-DBA5CB43BB5A}"/>
              </a:ext>
            </a:extLst>
          </p:cNvPr>
          <p:cNvGrpSpPr/>
          <p:nvPr/>
        </p:nvGrpSpPr>
        <p:grpSpPr>
          <a:xfrm>
            <a:off x="296061" y="1462016"/>
            <a:ext cx="2900419" cy="584080"/>
            <a:chOff x="457199" y="3557366"/>
            <a:chExt cx="2900419" cy="584199"/>
          </a:xfrm>
        </p:grpSpPr>
        <p:grpSp>
          <p:nvGrpSpPr>
            <p:cNvPr id="107" name="Group 106">
              <a:extLst>
                <a:ext uri="{FF2B5EF4-FFF2-40B4-BE49-F238E27FC236}">
                  <a16:creationId xmlns:a16="http://schemas.microsoft.com/office/drawing/2014/main" id="{9E233254-421C-FC4A-9F82-F29033AD5D54}"/>
                </a:ext>
              </a:extLst>
            </p:cNvPr>
            <p:cNvGrpSpPr/>
            <p:nvPr/>
          </p:nvGrpSpPr>
          <p:grpSpPr>
            <a:xfrm>
              <a:off x="457199" y="3557366"/>
              <a:ext cx="2900419" cy="584199"/>
              <a:chOff x="37028" y="3545257"/>
              <a:chExt cx="2900419" cy="584199"/>
            </a:xfrm>
            <a:solidFill>
              <a:srgbClr val="F7A21A"/>
            </a:solidFill>
          </p:grpSpPr>
          <p:sp>
            <p:nvSpPr>
              <p:cNvPr id="108" name="Right Triangle 107">
                <a:extLst>
                  <a:ext uri="{FF2B5EF4-FFF2-40B4-BE49-F238E27FC236}">
                    <a16:creationId xmlns:a16="http://schemas.microsoft.com/office/drawing/2014/main" id="{35989F7B-D5F1-EF4B-AF1F-3ED30761787F}"/>
                  </a:ext>
                </a:extLst>
              </p:cNvPr>
              <p:cNvSpPr/>
              <p:nvPr/>
            </p:nvSpPr>
            <p:spPr>
              <a:xfrm rot="5400000">
                <a:off x="2814965" y="4006855"/>
                <a:ext cx="120513" cy="124450"/>
              </a:xfrm>
              <a:prstGeom prst="rtTriangle">
                <a:avLst/>
              </a:prstGeom>
              <a:solidFill>
                <a:srgbClr val="50ABC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latin typeface="Arial" panose="020B0604020202020204" pitchFamily="34" charset="0"/>
                </a:endParaRPr>
              </a:p>
            </p:txBody>
          </p:sp>
          <p:sp>
            <p:nvSpPr>
              <p:cNvPr id="109" name="Round Single Corner of Rectangle 108">
                <a:extLst>
                  <a:ext uri="{FF2B5EF4-FFF2-40B4-BE49-F238E27FC236}">
                    <a16:creationId xmlns:a16="http://schemas.microsoft.com/office/drawing/2014/main" id="{14289BC7-197C-2342-8838-33DC6A45611F}"/>
                  </a:ext>
                </a:extLst>
              </p:cNvPr>
              <p:cNvSpPr/>
              <p:nvPr/>
            </p:nvSpPr>
            <p:spPr>
              <a:xfrm>
                <a:off x="37028" y="3545257"/>
                <a:ext cx="2775261" cy="584199"/>
              </a:xfrm>
              <a:prstGeom prst="round1Rect">
                <a:avLst>
                  <a:gd name="adj" fmla="val 31304"/>
                </a:avLst>
              </a:prstGeom>
              <a:solidFill>
                <a:srgbClr val="60CBE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900" dirty="0">
                    <a:latin typeface="Arial" panose="020B0604020202020204" pitchFamily="34" charset="0"/>
                  </a:rPr>
                  <a:t>Here is </a:t>
                </a:r>
                <a:r>
                  <a:rPr lang="en-US" sz="900" dirty="0" err="1">
                    <a:latin typeface="Arial" panose="020B0604020202020204" pitchFamily="34" charset="0"/>
                  </a:rPr>
                  <a:t>Aicha</a:t>
                </a:r>
                <a:r>
                  <a:rPr lang="en-US" sz="900" dirty="0">
                    <a:latin typeface="Arial" panose="020B0604020202020204" pitchFamily="34" charset="0"/>
                  </a:rPr>
                  <a:t> conducting our weekly children’s meeting to decide what we will do for the following week.</a:t>
                </a:r>
              </a:p>
            </p:txBody>
          </p:sp>
        </p:grpSp>
        <p:sp>
          <p:nvSpPr>
            <p:cNvPr id="110" name="Rectangle 109">
              <a:extLst>
                <a:ext uri="{FF2B5EF4-FFF2-40B4-BE49-F238E27FC236}">
                  <a16:creationId xmlns:a16="http://schemas.microsoft.com/office/drawing/2014/main" id="{ACA5AD2D-3F08-B640-AF17-8FF6163F0314}"/>
                </a:ext>
              </a:extLst>
            </p:cNvPr>
            <p:cNvSpPr/>
            <p:nvPr/>
          </p:nvSpPr>
          <p:spPr>
            <a:xfrm>
              <a:off x="513292" y="3635969"/>
              <a:ext cx="2597857" cy="246221"/>
            </a:xfrm>
            <a:prstGeom prst="rect">
              <a:avLst/>
            </a:prstGeom>
            <a:ln>
              <a:noFill/>
            </a:ln>
          </p:spPr>
          <p:txBody>
            <a:bodyPr wrap="square">
              <a:spAutoFit/>
            </a:bodyPr>
            <a:lstStyle/>
            <a:p>
              <a:endParaRPr lang="en-AU" sz="1000" dirty="0">
                <a:solidFill>
                  <a:schemeClr val="bg1"/>
                </a:solidFill>
                <a:latin typeface="Arial" panose="020B0604020202020204" pitchFamily="34" charset="0"/>
                <a:cs typeface="Arial" panose="020B0604020202020204" pitchFamily="34" charset="0"/>
              </a:endParaRPr>
            </a:p>
          </p:txBody>
        </p:sp>
      </p:grpSp>
      <p:pic>
        <p:nvPicPr>
          <p:cNvPr id="34" name="Picture 33" descr="A picture containing drawing&#10;&#10;Description automatically generated">
            <a:extLst>
              <a:ext uri="{FF2B5EF4-FFF2-40B4-BE49-F238E27FC236}">
                <a16:creationId xmlns:a16="http://schemas.microsoft.com/office/drawing/2014/main" id="{571964DF-2B16-4F37-B6B9-84F8D065723D}"/>
              </a:ext>
            </a:extLst>
          </p:cNvPr>
          <p:cNvPicPr>
            <a:picLocks noChangeAspect="1"/>
          </p:cNvPicPr>
          <p:nvPr/>
        </p:nvPicPr>
        <p:blipFill>
          <a:blip r:embed="rId7"/>
          <a:stretch>
            <a:fillRect/>
          </a:stretch>
        </p:blipFill>
        <p:spPr>
          <a:xfrm>
            <a:off x="3534279" y="8498623"/>
            <a:ext cx="398828" cy="396000"/>
          </a:xfrm>
          <a:prstGeom prst="rect">
            <a:avLst/>
          </a:prstGeom>
        </p:spPr>
      </p:pic>
      <p:sp>
        <p:nvSpPr>
          <p:cNvPr id="7" name="TextBox 6">
            <a:extLst>
              <a:ext uri="{FF2B5EF4-FFF2-40B4-BE49-F238E27FC236}">
                <a16:creationId xmlns:a16="http://schemas.microsoft.com/office/drawing/2014/main" id="{1FE71D7A-5736-4D44-ABA8-48FC64D38AD6}"/>
              </a:ext>
            </a:extLst>
          </p:cNvPr>
          <p:cNvSpPr txBox="1"/>
          <p:nvPr/>
        </p:nvSpPr>
        <p:spPr>
          <a:xfrm>
            <a:off x="3933107" y="8445697"/>
            <a:ext cx="2537902" cy="507831"/>
          </a:xfrm>
          <a:prstGeom prst="rect">
            <a:avLst/>
          </a:prstGeom>
          <a:noFill/>
        </p:spPr>
        <p:txBody>
          <a:bodyPr wrap="square" rtlCol="0">
            <a:spAutoFit/>
          </a:bodyPr>
          <a:lstStyle/>
          <a:p>
            <a:r>
              <a:rPr lang="en-US" sz="900" b="1" dirty="0">
                <a:solidFill>
                  <a:srgbClr val="F7A21A"/>
                </a:solidFill>
                <a:latin typeface="Arial" panose="020B0604020202020204" pitchFamily="34" charset="0"/>
                <a:cs typeface="Arial" panose="020B0604020202020204" pitchFamily="34" charset="0"/>
              </a:rPr>
              <a:t>Farewell to </a:t>
            </a:r>
            <a:r>
              <a:rPr lang="en-US" sz="900" b="1" dirty="0" err="1">
                <a:solidFill>
                  <a:srgbClr val="F7A21A"/>
                </a:solidFill>
                <a:latin typeface="Arial" panose="020B0604020202020204" pitchFamily="34" charset="0"/>
                <a:cs typeface="Arial" panose="020B0604020202020204" pitchFamily="34" charset="0"/>
              </a:rPr>
              <a:t>Aicha</a:t>
            </a:r>
            <a:r>
              <a:rPr lang="en-US" sz="900" b="1" dirty="0">
                <a:solidFill>
                  <a:srgbClr val="F7A21A"/>
                </a:solidFill>
                <a:latin typeface="Arial" panose="020B0604020202020204" pitchFamily="34" charset="0"/>
                <a:cs typeface="Arial" panose="020B0604020202020204" pitchFamily="34" charset="0"/>
              </a:rPr>
              <a:t> Hamel and </a:t>
            </a:r>
            <a:r>
              <a:rPr lang="en-US" sz="900" b="1" dirty="0" err="1">
                <a:solidFill>
                  <a:srgbClr val="F7A21A"/>
                </a:solidFill>
                <a:latin typeface="Arial" panose="020B0604020202020204" pitchFamily="34" charset="0"/>
                <a:cs typeface="Arial" panose="020B0604020202020204" pitchFamily="34" charset="0"/>
              </a:rPr>
              <a:t>Amnah</a:t>
            </a:r>
            <a:r>
              <a:rPr lang="en-US" sz="900" b="1" dirty="0">
                <a:solidFill>
                  <a:srgbClr val="F7A21A"/>
                </a:solidFill>
                <a:latin typeface="Arial" panose="020B0604020202020204" pitchFamily="34" charset="0"/>
                <a:cs typeface="Arial" panose="020B0604020202020204" pitchFamily="34" charset="0"/>
              </a:rPr>
              <a:t> Khan, it is her last year with OSHClub.  We will miss you!</a:t>
            </a:r>
            <a:endParaRPr lang="en-AU" sz="900" b="1" dirty="0">
              <a:solidFill>
                <a:srgbClr val="F7A21A"/>
              </a:solidFill>
              <a:latin typeface="Arial" panose="020B0604020202020204" pitchFamily="34" charset="0"/>
              <a:cs typeface="Arial" panose="020B0604020202020204" pitchFamily="34" charset="0"/>
            </a:endParaRPr>
          </a:p>
        </p:txBody>
      </p:sp>
      <p:pic>
        <p:nvPicPr>
          <p:cNvPr id="8" name="Picture 7">
            <a:extLst>
              <a:ext uri="{FF2B5EF4-FFF2-40B4-BE49-F238E27FC236}">
                <a16:creationId xmlns:a16="http://schemas.microsoft.com/office/drawing/2014/main" id="{DCCE77A0-1531-4905-B73A-0E55149DFA41}"/>
              </a:ext>
            </a:extLst>
          </p:cNvPr>
          <p:cNvPicPr>
            <a:picLocks noChangeAspect="1"/>
          </p:cNvPicPr>
          <p:nvPr/>
        </p:nvPicPr>
        <p:blipFill>
          <a:blip r:embed="rId8"/>
          <a:stretch>
            <a:fillRect/>
          </a:stretch>
        </p:blipFill>
        <p:spPr>
          <a:xfrm>
            <a:off x="4269850" y="4540195"/>
            <a:ext cx="2266081" cy="2577448"/>
          </a:xfrm>
          <a:prstGeom prst="rect">
            <a:avLst/>
          </a:prstGeom>
        </p:spPr>
      </p:pic>
    </p:spTree>
    <p:extLst>
      <p:ext uri="{BB962C8B-B14F-4D97-AF65-F5344CB8AC3E}">
        <p14:creationId xmlns:p14="http://schemas.microsoft.com/office/powerpoint/2010/main" val="28392067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 name="TextBox 77">
            <a:extLst>
              <a:ext uri="{FF2B5EF4-FFF2-40B4-BE49-F238E27FC236}">
                <a16:creationId xmlns:a16="http://schemas.microsoft.com/office/drawing/2014/main" id="{D3D0675B-72DA-EA45-8438-C6B5D22E84F6}"/>
              </a:ext>
            </a:extLst>
          </p:cNvPr>
          <p:cNvSpPr txBox="1"/>
          <p:nvPr/>
        </p:nvSpPr>
        <p:spPr>
          <a:xfrm>
            <a:off x="1199871" y="2226709"/>
            <a:ext cx="2770246" cy="276999"/>
          </a:xfrm>
          <a:prstGeom prst="rect">
            <a:avLst/>
          </a:prstGeom>
          <a:noFill/>
        </p:spPr>
        <p:txBody>
          <a:bodyPr wrap="square" rtlCol="0">
            <a:spAutoFit/>
          </a:bodyPr>
          <a:lstStyle/>
          <a:p>
            <a:r>
              <a:rPr lang="en-US" sz="1200" b="1" dirty="0">
                <a:solidFill>
                  <a:schemeClr val="bg1"/>
                </a:solidFill>
                <a:cs typeface="Arial" panose="020B0604020202020204" pitchFamily="34" charset="0"/>
              </a:rPr>
              <a:t>Welcome back from OSHClub</a:t>
            </a:r>
          </a:p>
        </p:txBody>
      </p:sp>
      <p:sp>
        <p:nvSpPr>
          <p:cNvPr id="85" name="Rectangle 84">
            <a:extLst>
              <a:ext uri="{FF2B5EF4-FFF2-40B4-BE49-F238E27FC236}">
                <a16:creationId xmlns:a16="http://schemas.microsoft.com/office/drawing/2014/main" id="{8710BD3A-3F8D-1648-897B-F681E9A78DF1}"/>
              </a:ext>
            </a:extLst>
          </p:cNvPr>
          <p:cNvSpPr/>
          <p:nvPr/>
        </p:nvSpPr>
        <p:spPr>
          <a:xfrm>
            <a:off x="4334086" y="1629947"/>
            <a:ext cx="2296663" cy="7167088"/>
          </a:xfrm>
          <a:prstGeom prst="rect">
            <a:avLst/>
          </a:prstGeom>
          <a:solidFill>
            <a:schemeClr val="bg1"/>
          </a:solidFill>
          <a:ln>
            <a:noFill/>
          </a:ln>
          <a:effectLst>
            <a:outerShdw blurRad="127000" dist="38100" dir="2700000" algn="tl"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latin typeface="Arial" panose="020B0604020202020204" pitchFamily="34" charset="0"/>
            </a:endParaRPr>
          </a:p>
        </p:txBody>
      </p:sp>
      <p:sp>
        <p:nvSpPr>
          <p:cNvPr id="90" name="Rectangle 89">
            <a:extLst>
              <a:ext uri="{FF2B5EF4-FFF2-40B4-BE49-F238E27FC236}">
                <a16:creationId xmlns:a16="http://schemas.microsoft.com/office/drawing/2014/main" id="{01577640-1293-544C-8CC4-A73DAC59B35C}"/>
              </a:ext>
            </a:extLst>
          </p:cNvPr>
          <p:cNvSpPr/>
          <p:nvPr/>
        </p:nvSpPr>
        <p:spPr>
          <a:xfrm>
            <a:off x="4552182" y="1987893"/>
            <a:ext cx="1929641" cy="300082"/>
          </a:xfrm>
          <a:prstGeom prst="rect">
            <a:avLst/>
          </a:prstGeom>
          <a:ln>
            <a:noFill/>
          </a:ln>
        </p:spPr>
        <p:txBody>
          <a:bodyPr wrap="square">
            <a:spAutoFit/>
          </a:bodyPr>
          <a:lstStyle/>
          <a:p>
            <a:pPr>
              <a:lnSpc>
                <a:spcPct val="90000"/>
              </a:lnSpc>
            </a:pPr>
            <a:r>
              <a:rPr lang="en-US" sz="1500" b="1" dirty="0">
                <a:solidFill>
                  <a:srgbClr val="647386"/>
                </a:solidFill>
                <a:latin typeface="Arial" panose="020B0604020202020204" pitchFamily="34" charset="0"/>
                <a:cs typeface="Arial" panose="020B0604020202020204" pitchFamily="34" charset="0"/>
              </a:rPr>
              <a:t>Yoghurt Cones</a:t>
            </a:r>
            <a:endParaRPr lang="en-AU" sz="1500" b="1" dirty="0">
              <a:solidFill>
                <a:srgbClr val="647386"/>
              </a:solidFill>
              <a:latin typeface="Arial" panose="020B0604020202020204" pitchFamily="34" charset="0"/>
              <a:cs typeface="Arial" panose="020B0604020202020204" pitchFamily="34" charset="0"/>
            </a:endParaRPr>
          </a:p>
        </p:txBody>
      </p:sp>
      <p:sp>
        <p:nvSpPr>
          <p:cNvPr id="92" name="TextBox 91">
            <a:extLst>
              <a:ext uri="{FF2B5EF4-FFF2-40B4-BE49-F238E27FC236}">
                <a16:creationId xmlns:a16="http://schemas.microsoft.com/office/drawing/2014/main" id="{9B69E862-DC02-CB4B-99E8-B5465AF8D48D}"/>
              </a:ext>
            </a:extLst>
          </p:cNvPr>
          <p:cNvSpPr txBox="1"/>
          <p:nvPr/>
        </p:nvSpPr>
        <p:spPr>
          <a:xfrm>
            <a:off x="4552182" y="2546960"/>
            <a:ext cx="1929641" cy="3454215"/>
          </a:xfrm>
          <a:prstGeom prst="rect">
            <a:avLst/>
          </a:prstGeom>
          <a:noFill/>
        </p:spPr>
        <p:txBody>
          <a:bodyPr wrap="square" rtlCol="0">
            <a:spAutoFit/>
          </a:bodyPr>
          <a:lstStyle/>
          <a:p>
            <a:pPr>
              <a:lnSpc>
                <a:spcPct val="70000"/>
              </a:lnSpc>
              <a:spcAft>
                <a:spcPts val="600"/>
              </a:spcAft>
            </a:pPr>
            <a:r>
              <a:rPr lang="en-US" sz="1100" dirty="0">
                <a:solidFill>
                  <a:schemeClr val="bg2">
                    <a:lumMod val="50000"/>
                  </a:schemeClr>
                </a:solidFill>
                <a:latin typeface="Arial" panose="020B0604020202020204" pitchFamily="34" charset="0"/>
                <a:cs typeface="Arial" panose="020B0604020202020204" pitchFamily="34" charset="0"/>
              </a:rPr>
              <a:t>What you will need:</a:t>
            </a:r>
          </a:p>
          <a:p>
            <a:pPr>
              <a:lnSpc>
                <a:spcPct val="70000"/>
              </a:lnSpc>
              <a:spcAft>
                <a:spcPts val="600"/>
              </a:spcAft>
            </a:pPr>
            <a:endParaRPr lang="en-US" sz="1100" dirty="0">
              <a:solidFill>
                <a:schemeClr val="bg2">
                  <a:lumMod val="50000"/>
                </a:schemeClr>
              </a:solidFill>
              <a:latin typeface="Arial" panose="020B0604020202020204" pitchFamily="34" charset="0"/>
              <a:cs typeface="Arial" panose="020B0604020202020204" pitchFamily="34" charset="0"/>
            </a:endParaRPr>
          </a:p>
          <a:p>
            <a:pPr>
              <a:lnSpc>
                <a:spcPct val="70000"/>
              </a:lnSpc>
              <a:spcAft>
                <a:spcPts val="600"/>
              </a:spcAft>
            </a:pPr>
            <a:r>
              <a:rPr lang="en-US" sz="1100" dirty="0">
                <a:solidFill>
                  <a:schemeClr val="bg2">
                    <a:lumMod val="50000"/>
                  </a:schemeClr>
                </a:solidFill>
                <a:latin typeface="Arial" panose="020B0604020202020204" pitchFamily="34" charset="0"/>
                <a:cs typeface="Arial" panose="020B0604020202020204" pitchFamily="34" charset="0"/>
              </a:rPr>
              <a:t>Plain ice cream cones</a:t>
            </a:r>
          </a:p>
          <a:p>
            <a:pPr>
              <a:lnSpc>
                <a:spcPct val="70000"/>
              </a:lnSpc>
              <a:spcAft>
                <a:spcPts val="600"/>
              </a:spcAft>
            </a:pPr>
            <a:r>
              <a:rPr lang="en-US" sz="1100" dirty="0">
                <a:solidFill>
                  <a:schemeClr val="bg2">
                    <a:lumMod val="50000"/>
                  </a:schemeClr>
                </a:solidFill>
                <a:latin typeface="Arial" panose="020B0604020202020204" pitchFamily="34" charset="0"/>
                <a:cs typeface="Arial" panose="020B0604020202020204" pitchFamily="34" charset="0"/>
              </a:rPr>
              <a:t>Vanilla Yoghurt</a:t>
            </a:r>
          </a:p>
          <a:p>
            <a:pPr>
              <a:lnSpc>
                <a:spcPct val="70000"/>
              </a:lnSpc>
              <a:spcAft>
                <a:spcPts val="600"/>
              </a:spcAft>
            </a:pPr>
            <a:r>
              <a:rPr lang="en-US" sz="1100" dirty="0">
                <a:solidFill>
                  <a:schemeClr val="bg2">
                    <a:lumMod val="50000"/>
                  </a:schemeClr>
                </a:solidFill>
                <a:latin typeface="Arial" panose="020B0604020202020204" pitchFamily="34" charset="0"/>
                <a:cs typeface="Arial" panose="020B0604020202020204" pitchFamily="34" charset="0"/>
              </a:rPr>
              <a:t>Mixed berries or freshly diced watermelon</a:t>
            </a:r>
          </a:p>
          <a:p>
            <a:pPr>
              <a:spcAft>
                <a:spcPts val="600"/>
              </a:spcAft>
            </a:pPr>
            <a:r>
              <a:rPr lang="en-US" sz="1100" dirty="0">
                <a:solidFill>
                  <a:schemeClr val="bg2">
                    <a:lumMod val="50000"/>
                  </a:schemeClr>
                </a:solidFill>
                <a:latin typeface="Arial" panose="020B0604020202020204" pitchFamily="34" charset="0"/>
                <a:cs typeface="Arial" panose="020B0604020202020204" pitchFamily="34" charset="0"/>
              </a:rPr>
              <a:t>Method: </a:t>
            </a:r>
          </a:p>
          <a:p>
            <a:pPr>
              <a:spcAft>
                <a:spcPts val="600"/>
              </a:spcAft>
            </a:pPr>
            <a:r>
              <a:rPr lang="en-US" sz="1100" dirty="0">
                <a:solidFill>
                  <a:schemeClr val="bg2">
                    <a:lumMod val="50000"/>
                  </a:schemeClr>
                </a:solidFill>
                <a:latin typeface="Arial" panose="020B0604020202020204" pitchFamily="34" charset="0"/>
                <a:cs typeface="Arial" panose="020B0604020202020204" pitchFamily="34" charset="0"/>
              </a:rPr>
              <a:t>Take your ice cream cone and spoon in vanilla yoghurt as desired.</a:t>
            </a:r>
          </a:p>
          <a:p>
            <a:pPr>
              <a:spcAft>
                <a:spcPts val="600"/>
              </a:spcAft>
            </a:pPr>
            <a:r>
              <a:rPr lang="en-US" sz="1100" dirty="0">
                <a:solidFill>
                  <a:schemeClr val="bg2">
                    <a:lumMod val="50000"/>
                  </a:schemeClr>
                </a:solidFill>
                <a:latin typeface="Arial" panose="020B0604020202020204" pitchFamily="34" charset="0"/>
                <a:cs typeface="Arial" panose="020B0604020202020204" pitchFamily="34" charset="0"/>
              </a:rPr>
              <a:t>Top your cones with fresh berries or any diced fruit you love!</a:t>
            </a:r>
          </a:p>
          <a:p>
            <a:pPr>
              <a:spcAft>
                <a:spcPts val="600"/>
              </a:spcAft>
            </a:pPr>
            <a:r>
              <a:rPr lang="en-US" sz="1100" dirty="0">
                <a:solidFill>
                  <a:schemeClr val="bg2">
                    <a:lumMod val="50000"/>
                  </a:schemeClr>
                </a:solidFill>
                <a:latin typeface="Arial" panose="020B0604020202020204" pitchFamily="34" charset="0"/>
                <a:cs typeface="Arial" panose="020B0604020202020204" pitchFamily="34" charset="0"/>
              </a:rPr>
              <a:t>Serve it to your children and watch them eat!</a:t>
            </a:r>
          </a:p>
          <a:p>
            <a:pPr>
              <a:lnSpc>
                <a:spcPct val="70000"/>
              </a:lnSpc>
              <a:spcAft>
                <a:spcPts val="600"/>
              </a:spcAft>
            </a:pPr>
            <a:endParaRPr lang="en-US" sz="1100" dirty="0">
              <a:solidFill>
                <a:schemeClr val="bg2">
                  <a:lumMod val="50000"/>
                </a:schemeClr>
              </a:solidFill>
              <a:latin typeface="Arial" panose="020B0604020202020204" pitchFamily="34" charset="0"/>
              <a:cs typeface="Arial" panose="020B0604020202020204" pitchFamily="34" charset="0"/>
            </a:endParaRPr>
          </a:p>
          <a:p>
            <a:pPr>
              <a:lnSpc>
                <a:spcPct val="70000"/>
              </a:lnSpc>
              <a:spcAft>
                <a:spcPts val="600"/>
              </a:spcAft>
            </a:pPr>
            <a:r>
              <a:rPr lang="en-US" sz="1000" dirty="0">
                <a:solidFill>
                  <a:schemeClr val="bg2">
                    <a:lumMod val="50000"/>
                  </a:schemeClr>
                </a:solidFill>
                <a:latin typeface="Arial" panose="020B0604020202020204" pitchFamily="34" charset="0"/>
                <a:cs typeface="Arial" panose="020B0604020202020204" pitchFamily="34" charset="0"/>
              </a:rPr>
              <a:t>Below is one happy customer</a:t>
            </a:r>
          </a:p>
        </p:txBody>
      </p:sp>
      <p:sp>
        <p:nvSpPr>
          <p:cNvPr id="97" name="Rectangle 96">
            <a:extLst>
              <a:ext uri="{FF2B5EF4-FFF2-40B4-BE49-F238E27FC236}">
                <a16:creationId xmlns:a16="http://schemas.microsoft.com/office/drawing/2014/main" id="{2619F19C-9C66-F642-91B8-FCB7F1168ABA}"/>
              </a:ext>
            </a:extLst>
          </p:cNvPr>
          <p:cNvSpPr/>
          <p:nvPr/>
        </p:nvSpPr>
        <p:spPr>
          <a:xfrm>
            <a:off x="175550" y="2203857"/>
            <a:ext cx="4009609" cy="6559612"/>
          </a:xfrm>
          <a:prstGeom prst="rect">
            <a:avLst/>
          </a:prstGeom>
          <a:solidFill>
            <a:schemeClr val="bg1"/>
          </a:solidFill>
          <a:ln>
            <a:noFill/>
          </a:ln>
          <a:effectLst>
            <a:outerShdw blurRad="127000" dist="38100" dir="2700000" algn="tl"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latin typeface="Arial" panose="020B0604020202020204" pitchFamily="34" charset="0"/>
            </a:endParaRPr>
          </a:p>
        </p:txBody>
      </p:sp>
      <p:grpSp>
        <p:nvGrpSpPr>
          <p:cNvPr id="6" name="Group 5">
            <a:extLst>
              <a:ext uri="{FF2B5EF4-FFF2-40B4-BE49-F238E27FC236}">
                <a16:creationId xmlns:a16="http://schemas.microsoft.com/office/drawing/2014/main" id="{EE329B0E-5B18-DF4F-B1E3-4FAD0C248218}"/>
              </a:ext>
            </a:extLst>
          </p:cNvPr>
          <p:cNvGrpSpPr/>
          <p:nvPr/>
        </p:nvGrpSpPr>
        <p:grpSpPr>
          <a:xfrm>
            <a:off x="783384" y="1457551"/>
            <a:ext cx="2653509" cy="612000"/>
            <a:chOff x="306323" y="4609395"/>
            <a:chExt cx="2653509" cy="612000"/>
          </a:xfrm>
        </p:grpSpPr>
        <p:grpSp>
          <p:nvGrpSpPr>
            <p:cNvPr id="104" name="Group 103">
              <a:extLst>
                <a:ext uri="{FF2B5EF4-FFF2-40B4-BE49-F238E27FC236}">
                  <a16:creationId xmlns:a16="http://schemas.microsoft.com/office/drawing/2014/main" id="{65E6536D-8ECA-D345-B424-9A643FF51C02}"/>
                </a:ext>
              </a:extLst>
            </p:cNvPr>
            <p:cNvGrpSpPr/>
            <p:nvPr/>
          </p:nvGrpSpPr>
          <p:grpSpPr>
            <a:xfrm>
              <a:off x="676261" y="4743450"/>
              <a:ext cx="2109333" cy="367053"/>
              <a:chOff x="432421" y="1492250"/>
              <a:chExt cx="2109333" cy="367053"/>
            </a:xfrm>
          </p:grpSpPr>
          <p:sp>
            <p:nvSpPr>
              <p:cNvPr id="105" name="Right Triangle 104">
                <a:extLst>
                  <a:ext uri="{FF2B5EF4-FFF2-40B4-BE49-F238E27FC236}">
                    <a16:creationId xmlns:a16="http://schemas.microsoft.com/office/drawing/2014/main" id="{3CE1FABE-F62E-824C-A264-967A54C3F0AC}"/>
                  </a:ext>
                </a:extLst>
              </p:cNvPr>
              <p:cNvSpPr/>
              <p:nvPr/>
            </p:nvSpPr>
            <p:spPr>
              <a:xfrm>
                <a:off x="2433754" y="1492250"/>
                <a:ext cx="108000" cy="124450"/>
              </a:xfrm>
              <a:prstGeom prst="rtTriangle">
                <a:avLst/>
              </a:prstGeom>
              <a:solidFill>
                <a:srgbClr val="D7971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latin typeface="Arial" panose="020B0604020202020204" pitchFamily="34" charset="0"/>
                </a:endParaRPr>
              </a:p>
            </p:txBody>
          </p:sp>
          <p:sp>
            <p:nvSpPr>
              <p:cNvPr id="106" name="Round Single Corner of Rectangle 105">
                <a:extLst>
                  <a:ext uri="{FF2B5EF4-FFF2-40B4-BE49-F238E27FC236}">
                    <a16:creationId xmlns:a16="http://schemas.microsoft.com/office/drawing/2014/main" id="{4A961144-BBF8-4646-B789-90059FC66BF9}"/>
                  </a:ext>
                </a:extLst>
              </p:cNvPr>
              <p:cNvSpPr/>
              <p:nvPr/>
            </p:nvSpPr>
            <p:spPr>
              <a:xfrm flipV="1">
                <a:off x="432421" y="1492500"/>
                <a:ext cx="2007812" cy="366803"/>
              </a:xfrm>
              <a:prstGeom prst="round1Rect">
                <a:avLst>
                  <a:gd name="adj" fmla="val 45502"/>
                </a:avLst>
              </a:prstGeom>
              <a:solidFill>
                <a:srgbClr val="F7A2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grpSp>
        <p:sp>
          <p:nvSpPr>
            <p:cNvPr id="101" name="Rectangle 100">
              <a:extLst>
                <a:ext uri="{FF2B5EF4-FFF2-40B4-BE49-F238E27FC236}">
                  <a16:creationId xmlns:a16="http://schemas.microsoft.com/office/drawing/2014/main" id="{4500273D-681A-C747-9AE4-F713AD8F02E0}"/>
                </a:ext>
              </a:extLst>
            </p:cNvPr>
            <p:cNvSpPr/>
            <p:nvPr/>
          </p:nvSpPr>
          <p:spPr>
            <a:xfrm>
              <a:off x="937708" y="4791348"/>
              <a:ext cx="2022124" cy="276142"/>
            </a:xfrm>
            <a:prstGeom prst="rect">
              <a:avLst/>
            </a:prstGeom>
            <a:ln>
              <a:noFill/>
            </a:ln>
          </p:spPr>
          <p:txBody>
            <a:bodyPr wrap="square">
              <a:spAutoFit/>
            </a:bodyPr>
            <a:lstStyle/>
            <a:p>
              <a:r>
                <a:rPr lang="en-AU" sz="1200" dirty="0">
                  <a:solidFill>
                    <a:schemeClr val="bg1"/>
                  </a:solidFill>
                  <a:latin typeface="Arial Black" panose="020B0A04020102020204" pitchFamily="34" charset="0"/>
                  <a:cs typeface="Arial" panose="020B0604020202020204" pitchFamily="34" charset="0"/>
                </a:rPr>
                <a:t>PHOTO GALLERY</a:t>
              </a:r>
            </a:p>
          </p:txBody>
        </p:sp>
        <p:pic>
          <p:nvPicPr>
            <p:cNvPr id="42" name="Picture 41" descr="A picture containing drawing&#10;&#10;Description automatically generated">
              <a:extLst>
                <a:ext uri="{FF2B5EF4-FFF2-40B4-BE49-F238E27FC236}">
                  <a16:creationId xmlns:a16="http://schemas.microsoft.com/office/drawing/2014/main" id="{73A144DE-6E32-AD4F-9E7C-A4626F54486B}"/>
                </a:ext>
              </a:extLst>
            </p:cNvPr>
            <p:cNvPicPr>
              <a:picLocks noChangeAspect="1"/>
            </p:cNvPicPr>
            <p:nvPr/>
          </p:nvPicPr>
          <p:blipFill>
            <a:blip r:embed="rId2"/>
            <a:stretch>
              <a:fillRect/>
            </a:stretch>
          </p:blipFill>
          <p:spPr>
            <a:xfrm>
              <a:off x="306323" y="4609395"/>
              <a:ext cx="616371" cy="612000"/>
            </a:xfrm>
            <a:prstGeom prst="rect">
              <a:avLst/>
            </a:prstGeom>
          </p:spPr>
        </p:pic>
      </p:grpSp>
      <p:grpSp>
        <p:nvGrpSpPr>
          <p:cNvPr id="12" name="Group 11">
            <a:extLst>
              <a:ext uri="{FF2B5EF4-FFF2-40B4-BE49-F238E27FC236}">
                <a16:creationId xmlns:a16="http://schemas.microsoft.com/office/drawing/2014/main" id="{C22E84EB-035F-104D-9029-36FE04ABCBF3}"/>
              </a:ext>
            </a:extLst>
          </p:cNvPr>
          <p:cNvGrpSpPr/>
          <p:nvPr/>
        </p:nvGrpSpPr>
        <p:grpSpPr>
          <a:xfrm>
            <a:off x="4445918" y="1323947"/>
            <a:ext cx="2598305" cy="612000"/>
            <a:chOff x="4445918" y="1323947"/>
            <a:chExt cx="2598305" cy="612000"/>
          </a:xfrm>
        </p:grpSpPr>
        <p:grpSp>
          <p:nvGrpSpPr>
            <p:cNvPr id="8" name="Group 7">
              <a:extLst>
                <a:ext uri="{FF2B5EF4-FFF2-40B4-BE49-F238E27FC236}">
                  <a16:creationId xmlns:a16="http://schemas.microsoft.com/office/drawing/2014/main" id="{A73BD5AE-96EB-A046-84A6-39360EF59EB1}"/>
                </a:ext>
              </a:extLst>
            </p:cNvPr>
            <p:cNvGrpSpPr/>
            <p:nvPr/>
          </p:nvGrpSpPr>
          <p:grpSpPr>
            <a:xfrm>
              <a:off x="4653683" y="1471930"/>
              <a:ext cx="2390540" cy="367053"/>
              <a:chOff x="4653683" y="1471930"/>
              <a:chExt cx="2390540" cy="367053"/>
            </a:xfrm>
          </p:grpSpPr>
          <p:grpSp>
            <p:nvGrpSpPr>
              <p:cNvPr id="96" name="Group 95">
                <a:extLst>
                  <a:ext uri="{FF2B5EF4-FFF2-40B4-BE49-F238E27FC236}">
                    <a16:creationId xmlns:a16="http://schemas.microsoft.com/office/drawing/2014/main" id="{1D6845EF-A15F-5B45-B808-363DB5E13CE9}"/>
                  </a:ext>
                </a:extLst>
              </p:cNvPr>
              <p:cNvGrpSpPr/>
              <p:nvPr/>
            </p:nvGrpSpPr>
            <p:grpSpPr>
              <a:xfrm>
                <a:off x="4653683" y="1471930"/>
                <a:ext cx="1596471" cy="367053"/>
                <a:chOff x="945283" y="1492250"/>
                <a:chExt cx="1596471" cy="367053"/>
              </a:xfrm>
            </p:grpSpPr>
            <p:sp>
              <p:nvSpPr>
                <p:cNvPr id="102" name="Right Triangle 101">
                  <a:extLst>
                    <a:ext uri="{FF2B5EF4-FFF2-40B4-BE49-F238E27FC236}">
                      <a16:creationId xmlns:a16="http://schemas.microsoft.com/office/drawing/2014/main" id="{047AB24A-1AFB-724A-AC39-A2BA8B6C830C}"/>
                    </a:ext>
                  </a:extLst>
                </p:cNvPr>
                <p:cNvSpPr/>
                <p:nvPr/>
              </p:nvSpPr>
              <p:spPr>
                <a:xfrm>
                  <a:off x="2433754" y="1492250"/>
                  <a:ext cx="108000" cy="124450"/>
                </a:xfrm>
                <a:prstGeom prst="rtTriangle">
                  <a:avLst/>
                </a:prstGeom>
                <a:solidFill>
                  <a:srgbClr val="D7971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latin typeface="Arial" panose="020B0604020202020204" pitchFamily="34" charset="0"/>
                  </a:endParaRPr>
                </a:p>
              </p:txBody>
            </p:sp>
            <p:sp>
              <p:nvSpPr>
                <p:cNvPr id="103" name="Round Single Corner of Rectangle 102">
                  <a:extLst>
                    <a:ext uri="{FF2B5EF4-FFF2-40B4-BE49-F238E27FC236}">
                      <a16:creationId xmlns:a16="http://schemas.microsoft.com/office/drawing/2014/main" id="{BCBBBB65-4985-4A4E-A26D-10368B4DAE9F}"/>
                    </a:ext>
                  </a:extLst>
                </p:cNvPr>
                <p:cNvSpPr/>
                <p:nvPr/>
              </p:nvSpPr>
              <p:spPr>
                <a:xfrm flipV="1">
                  <a:off x="945283" y="1492500"/>
                  <a:ext cx="1494949" cy="366803"/>
                </a:xfrm>
                <a:prstGeom prst="round1Rect">
                  <a:avLst>
                    <a:gd name="adj" fmla="val 45502"/>
                  </a:avLst>
                </a:prstGeom>
                <a:solidFill>
                  <a:srgbClr val="F7A2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grpSp>
          <p:sp>
            <p:nvSpPr>
              <p:cNvPr id="89" name="Rectangle 88">
                <a:extLst>
                  <a:ext uri="{FF2B5EF4-FFF2-40B4-BE49-F238E27FC236}">
                    <a16:creationId xmlns:a16="http://schemas.microsoft.com/office/drawing/2014/main" id="{4829517A-48AA-704E-B03A-AD4B446580AD}"/>
                  </a:ext>
                </a:extLst>
              </p:cNvPr>
              <p:cNvSpPr/>
              <p:nvPr/>
            </p:nvSpPr>
            <p:spPr>
              <a:xfrm>
                <a:off x="5026096" y="1521532"/>
                <a:ext cx="2018127" cy="276999"/>
              </a:xfrm>
              <a:prstGeom prst="rect">
                <a:avLst/>
              </a:prstGeom>
              <a:ln>
                <a:noFill/>
              </a:ln>
            </p:spPr>
            <p:txBody>
              <a:bodyPr wrap="square">
                <a:spAutoFit/>
              </a:bodyPr>
              <a:lstStyle/>
              <a:p>
                <a:r>
                  <a:rPr lang="en-AU" sz="1200" dirty="0">
                    <a:solidFill>
                      <a:schemeClr val="bg1"/>
                    </a:solidFill>
                    <a:latin typeface="Arial Black" panose="020B0A04020102020204" pitchFamily="34" charset="0"/>
                    <a:cs typeface="Arial" panose="020B0604020202020204" pitchFamily="34" charset="0"/>
                  </a:rPr>
                  <a:t>RECIPE</a:t>
                </a:r>
              </a:p>
            </p:txBody>
          </p:sp>
        </p:grpSp>
        <p:pic>
          <p:nvPicPr>
            <p:cNvPr id="11" name="Picture 10" descr="A picture containing drawing&#10;&#10;Description automatically generated">
              <a:extLst>
                <a:ext uri="{FF2B5EF4-FFF2-40B4-BE49-F238E27FC236}">
                  <a16:creationId xmlns:a16="http://schemas.microsoft.com/office/drawing/2014/main" id="{D0EE895B-C306-A84C-A526-F91087D8145D}"/>
                </a:ext>
              </a:extLst>
            </p:cNvPr>
            <p:cNvPicPr>
              <a:picLocks noChangeAspect="1"/>
            </p:cNvPicPr>
            <p:nvPr/>
          </p:nvPicPr>
          <p:blipFill>
            <a:blip r:embed="rId3"/>
            <a:stretch>
              <a:fillRect/>
            </a:stretch>
          </p:blipFill>
          <p:spPr>
            <a:xfrm>
              <a:off x="4445918" y="1323947"/>
              <a:ext cx="616371" cy="612000"/>
            </a:xfrm>
            <a:prstGeom prst="rect">
              <a:avLst/>
            </a:prstGeom>
          </p:spPr>
        </p:pic>
      </p:grpSp>
      <p:sp>
        <p:nvSpPr>
          <p:cNvPr id="19" name="TextBox 18">
            <a:extLst>
              <a:ext uri="{FF2B5EF4-FFF2-40B4-BE49-F238E27FC236}">
                <a16:creationId xmlns:a16="http://schemas.microsoft.com/office/drawing/2014/main" id="{2837AC4F-1B37-4BDF-A857-FE38D44032EC}"/>
              </a:ext>
            </a:extLst>
          </p:cNvPr>
          <p:cNvSpPr txBox="1"/>
          <p:nvPr/>
        </p:nvSpPr>
        <p:spPr>
          <a:xfrm>
            <a:off x="1193372" y="3758201"/>
            <a:ext cx="2739909" cy="461665"/>
          </a:xfrm>
          <a:prstGeom prst="rect">
            <a:avLst/>
          </a:prstGeom>
          <a:noFill/>
        </p:spPr>
        <p:txBody>
          <a:bodyPr wrap="square" rtlCol="0">
            <a:spAutoFit/>
          </a:bodyPr>
          <a:lstStyle/>
          <a:p>
            <a:r>
              <a:rPr lang="en-US" sz="1200" b="1" dirty="0">
                <a:solidFill>
                  <a:schemeClr val="bg1"/>
                </a:solidFill>
              </a:rPr>
              <a:t>End of Term activities!</a:t>
            </a:r>
          </a:p>
          <a:p>
            <a:r>
              <a:rPr lang="en-US" sz="1200" b="1" dirty="0">
                <a:solidFill>
                  <a:schemeClr val="bg1"/>
                </a:solidFill>
              </a:rPr>
              <a:t>Fun water activities for the children!</a:t>
            </a:r>
            <a:endParaRPr lang="en-AU" sz="1200" b="1" dirty="0">
              <a:solidFill>
                <a:schemeClr val="bg1"/>
              </a:solidFill>
            </a:endParaRPr>
          </a:p>
        </p:txBody>
      </p:sp>
      <p:pic>
        <p:nvPicPr>
          <p:cNvPr id="4" name="Picture 3">
            <a:extLst>
              <a:ext uri="{FF2B5EF4-FFF2-40B4-BE49-F238E27FC236}">
                <a16:creationId xmlns:a16="http://schemas.microsoft.com/office/drawing/2014/main" id="{28499CD2-643D-4DBB-A374-B9B7596FAAAB}"/>
              </a:ext>
            </a:extLst>
          </p:cNvPr>
          <p:cNvPicPr>
            <a:picLocks noChangeAspect="1"/>
          </p:cNvPicPr>
          <p:nvPr/>
        </p:nvPicPr>
        <p:blipFill>
          <a:blip r:embed="rId4"/>
          <a:stretch>
            <a:fillRect/>
          </a:stretch>
        </p:blipFill>
        <p:spPr>
          <a:xfrm>
            <a:off x="4478511" y="5903926"/>
            <a:ext cx="2007812" cy="2678127"/>
          </a:xfrm>
          <a:prstGeom prst="rect">
            <a:avLst/>
          </a:prstGeom>
        </p:spPr>
      </p:pic>
      <p:pic>
        <p:nvPicPr>
          <p:cNvPr id="5" name="Picture 4">
            <a:extLst>
              <a:ext uri="{FF2B5EF4-FFF2-40B4-BE49-F238E27FC236}">
                <a16:creationId xmlns:a16="http://schemas.microsoft.com/office/drawing/2014/main" id="{1527E911-3409-4193-91EB-1B447B34796E}"/>
              </a:ext>
            </a:extLst>
          </p:cNvPr>
          <p:cNvPicPr>
            <a:picLocks noChangeAspect="1"/>
          </p:cNvPicPr>
          <p:nvPr/>
        </p:nvPicPr>
        <p:blipFill>
          <a:blip r:embed="rId5"/>
          <a:stretch>
            <a:fillRect/>
          </a:stretch>
        </p:blipFill>
        <p:spPr>
          <a:xfrm>
            <a:off x="301816" y="2314749"/>
            <a:ext cx="2161099" cy="1620824"/>
          </a:xfrm>
          <a:prstGeom prst="rect">
            <a:avLst/>
          </a:prstGeom>
        </p:spPr>
      </p:pic>
      <p:pic>
        <p:nvPicPr>
          <p:cNvPr id="10" name="Picture 9">
            <a:extLst>
              <a:ext uri="{FF2B5EF4-FFF2-40B4-BE49-F238E27FC236}">
                <a16:creationId xmlns:a16="http://schemas.microsoft.com/office/drawing/2014/main" id="{002F6C65-E4E3-4B1D-92E6-C892AE1D90AA}"/>
              </a:ext>
            </a:extLst>
          </p:cNvPr>
          <p:cNvPicPr>
            <a:picLocks noChangeAspect="1"/>
          </p:cNvPicPr>
          <p:nvPr/>
        </p:nvPicPr>
        <p:blipFill>
          <a:blip r:embed="rId6"/>
          <a:stretch>
            <a:fillRect/>
          </a:stretch>
        </p:blipFill>
        <p:spPr>
          <a:xfrm>
            <a:off x="281747" y="3989033"/>
            <a:ext cx="3797213" cy="1527166"/>
          </a:xfrm>
          <a:prstGeom prst="rect">
            <a:avLst/>
          </a:prstGeom>
        </p:spPr>
      </p:pic>
      <p:pic>
        <p:nvPicPr>
          <p:cNvPr id="14" name="Picture 13">
            <a:extLst>
              <a:ext uri="{FF2B5EF4-FFF2-40B4-BE49-F238E27FC236}">
                <a16:creationId xmlns:a16="http://schemas.microsoft.com/office/drawing/2014/main" id="{B9BCC854-2C29-4939-AEDF-02317FB5F251}"/>
              </a:ext>
            </a:extLst>
          </p:cNvPr>
          <p:cNvPicPr>
            <a:picLocks noChangeAspect="1"/>
          </p:cNvPicPr>
          <p:nvPr/>
        </p:nvPicPr>
        <p:blipFill>
          <a:blip r:embed="rId7"/>
          <a:stretch>
            <a:fillRect/>
          </a:stretch>
        </p:blipFill>
        <p:spPr>
          <a:xfrm>
            <a:off x="1955962" y="5569659"/>
            <a:ext cx="2122998" cy="1276415"/>
          </a:xfrm>
          <a:prstGeom prst="rect">
            <a:avLst/>
          </a:prstGeom>
        </p:spPr>
      </p:pic>
      <p:pic>
        <p:nvPicPr>
          <p:cNvPr id="15" name="Picture 14">
            <a:extLst>
              <a:ext uri="{FF2B5EF4-FFF2-40B4-BE49-F238E27FC236}">
                <a16:creationId xmlns:a16="http://schemas.microsoft.com/office/drawing/2014/main" id="{2C2DDEB0-0256-44D5-A615-61FF60B77209}"/>
              </a:ext>
            </a:extLst>
          </p:cNvPr>
          <p:cNvPicPr>
            <a:picLocks noChangeAspect="1"/>
          </p:cNvPicPr>
          <p:nvPr/>
        </p:nvPicPr>
        <p:blipFill>
          <a:blip r:embed="rId8"/>
          <a:stretch>
            <a:fillRect/>
          </a:stretch>
        </p:blipFill>
        <p:spPr>
          <a:xfrm>
            <a:off x="281747" y="5593117"/>
            <a:ext cx="1568016" cy="1252958"/>
          </a:xfrm>
          <a:prstGeom prst="rect">
            <a:avLst/>
          </a:prstGeom>
        </p:spPr>
      </p:pic>
      <p:pic>
        <p:nvPicPr>
          <p:cNvPr id="17" name="Picture 16">
            <a:extLst>
              <a:ext uri="{FF2B5EF4-FFF2-40B4-BE49-F238E27FC236}">
                <a16:creationId xmlns:a16="http://schemas.microsoft.com/office/drawing/2014/main" id="{3BEAADC9-E45D-49B0-9E67-B3C0A1CA8525}"/>
              </a:ext>
            </a:extLst>
          </p:cNvPr>
          <p:cNvPicPr>
            <a:picLocks noChangeAspect="1"/>
          </p:cNvPicPr>
          <p:nvPr/>
        </p:nvPicPr>
        <p:blipFill>
          <a:blip r:embed="rId9"/>
          <a:stretch>
            <a:fillRect/>
          </a:stretch>
        </p:blipFill>
        <p:spPr>
          <a:xfrm>
            <a:off x="2560295" y="2314749"/>
            <a:ext cx="1527484" cy="1620823"/>
          </a:xfrm>
          <a:prstGeom prst="rect">
            <a:avLst/>
          </a:prstGeom>
        </p:spPr>
      </p:pic>
      <p:pic>
        <p:nvPicPr>
          <p:cNvPr id="20" name="Picture 19">
            <a:extLst>
              <a:ext uri="{FF2B5EF4-FFF2-40B4-BE49-F238E27FC236}">
                <a16:creationId xmlns:a16="http://schemas.microsoft.com/office/drawing/2014/main" id="{B2D07C9F-708A-498E-962A-264E3E8F170E}"/>
              </a:ext>
            </a:extLst>
          </p:cNvPr>
          <p:cNvPicPr>
            <a:picLocks noChangeAspect="1"/>
          </p:cNvPicPr>
          <p:nvPr/>
        </p:nvPicPr>
        <p:blipFill>
          <a:blip r:embed="rId10"/>
          <a:stretch>
            <a:fillRect/>
          </a:stretch>
        </p:blipFill>
        <p:spPr>
          <a:xfrm>
            <a:off x="258621" y="6940531"/>
            <a:ext cx="3797213" cy="1710487"/>
          </a:xfrm>
          <a:prstGeom prst="rect">
            <a:avLst/>
          </a:prstGeom>
        </p:spPr>
      </p:pic>
    </p:spTree>
    <p:extLst>
      <p:ext uri="{BB962C8B-B14F-4D97-AF65-F5344CB8AC3E}">
        <p14:creationId xmlns:p14="http://schemas.microsoft.com/office/powerpoint/2010/main" val="264762189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898635B114DB245B6364D446FEB6733" ma:contentTypeVersion="11" ma:contentTypeDescription="Create a new document." ma:contentTypeScope="" ma:versionID="13836b61fce5003b90737e93af4b1254">
  <xsd:schema xmlns:xsd="http://www.w3.org/2001/XMLSchema" xmlns:xs="http://www.w3.org/2001/XMLSchema" xmlns:p="http://schemas.microsoft.com/office/2006/metadata/properties" xmlns:ns2="b7c2bb07-a04c-4b97-8112-33850e7b4f6a" xmlns:ns3="966a4816-90c3-4c57-bce0-c336330b6d20" targetNamespace="http://schemas.microsoft.com/office/2006/metadata/properties" ma:root="true" ma:fieldsID="c03051de3a5247eedc4088ebc6d27d6b" ns2:_="" ns3:_="">
    <xsd:import namespace="b7c2bb07-a04c-4b97-8112-33850e7b4f6a"/>
    <xsd:import namespace="966a4816-90c3-4c57-bce0-c336330b6d20"/>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ServiceAutoTags" minOccurs="0"/>
                <xsd:element ref="ns2:MediaServiceOCR" minOccurs="0"/>
                <xsd:element ref="ns2:MediaServiceAutoKeyPoints" minOccurs="0"/>
                <xsd:element ref="ns2:MediaServiceKeyPoints"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7c2bb07-a04c-4b97-8112-33850e7b4f6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66a4816-90c3-4c57-bce0-c336330b6d20"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FF4DE02-4F62-452E-AC55-72F5499F05E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7c2bb07-a04c-4b97-8112-33850e7b4f6a"/>
    <ds:schemaRef ds:uri="966a4816-90c3-4c57-bce0-c336330b6d2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DD0A624E-2FC9-4DA6-8E71-E822B9BDCFF8}">
  <ds:schemaRefs>
    <ds:schemaRef ds:uri="http://schemas.microsoft.com/office/2006/metadata/properties"/>
    <ds:schemaRef ds:uri="966a4816-90c3-4c57-bce0-c336330b6d20"/>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b7c2bb07-a04c-4b97-8112-33850e7b4f6a"/>
    <ds:schemaRef ds:uri="http://www.w3.org/XML/1998/namespace"/>
    <ds:schemaRef ds:uri="http://purl.org/dc/dcmitype/"/>
  </ds:schemaRefs>
</ds:datastoreItem>
</file>

<file path=customXml/itemProps3.xml><?xml version="1.0" encoding="utf-8"?>
<ds:datastoreItem xmlns:ds="http://schemas.openxmlformats.org/officeDocument/2006/customXml" ds:itemID="{2146FDEA-D866-4DCB-8198-5B28288836D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30061</TotalTime>
  <Words>236</Words>
  <Application>Microsoft Office PowerPoint</Application>
  <PresentationFormat>A4 Paper (210x297 mm)</PresentationFormat>
  <Paragraphs>31</Paragraphs>
  <Slides>2</Slides>
  <Notes>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vt:i4>
      </vt:variant>
    </vt:vector>
  </HeadingPairs>
  <TitlesOfParts>
    <vt:vector size="6" baseType="lpstr">
      <vt:lpstr>Calibri</vt:lpstr>
      <vt:lpstr>Arial Black</vt:lpstr>
      <vt:lpstr>Arial</vt:lpstr>
      <vt:lpstr>Office Theme</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Zofia Szyszka</dc:creator>
  <cp:lastModifiedBy>OSHClub Al Siraat College</cp:lastModifiedBy>
  <cp:revision>92</cp:revision>
  <dcterms:created xsi:type="dcterms:W3CDTF">2020-01-08T23:01:12Z</dcterms:created>
  <dcterms:modified xsi:type="dcterms:W3CDTF">2020-12-11T01:38:49Z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0x0101001898635B114DB245B6364D446FEB6733</vt:lpwstr>
  </property>
</Properties>
</file>